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7" r:id="rId4"/>
  </p:sldMasterIdLst>
  <p:notesMasterIdLst>
    <p:notesMasterId r:id="rId16"/>
  </p:notesMasterIdLst>
  <p:sldIdLst>
    <p:sldId id="283" r:id="rId5"/>
    <p:sldId id="308" r:id="rId6"/>
    <p:sldId id="767" r:id="rId7"/>
    <p:sldId id="299" r:id="rId8"/>
    <p:sldId id="787" r:id="rId9"/>
    <p:sldId id="777" r:id="rId10"/>
    <p:sldId id="788" r:id="rId11"/>
    <p:sldId id="768" r:id="rId12"/>
    <p:sldId id="769" r:id="rId13"/>
    <p:sldId id="789" r:id="rId14"/>
    <p:sldId id="7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BA"/>
    <a:srgbClr val="00A9E0"/>
    <a:srgbClr val="D6001C"/>
    <a:srgbClr val="002958"/>
    <a:srgbClr val="00A499"/>
    <a:srgbClr val="006D68"/>
    <a:srgbClr val="C5031E"/>
    <a:srgbClr val="011D40"/>
    <a:srgbClr val="A50034"/>
    <a:srgbClr val="98A4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223BD5-201F-4311-BF0D-25ABF9F59087}" v="22" dt="2024-03-14T18:35:52.5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915" autoAdjust="0"/>
  </p:normalViewPr>
  <p:slideViewPr>
    <p:cSldViewPr snapToGrid="0">
      <p:cViewPr varScale="1">
        <p:scale>
          <a:sx n="96" d="100"/>
          <a:sy n="96" d="100"/>
        </p:scale>
        <p:origin x="68" y="92"/>
      </p:cViewPr>
      <p:guideLst>
        <p:guide orient="horz" pos="2160"/>
        <p:guide pos="3816"/>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Stickler" userId="S::hstickler@tidalbasin.rphc.com::32018ea2-5a13-442c-a624-a2c26680db8c" providerId="AD" clId="Web-{8185113A-D53A-FAB1-5CDB-0B0BB81D7C4A}"/>
    <pc:docChg chg="modSld">
      <pc:chgData name="Heather Stickler" userId="S::hstickler@tidalbasin.rphc.com::32018ea2-5a13-442c-a624-a2c26680db8c" providerId="AD" clId="Web-{8185113A-D53A-FAB1-5CDB-0B0BB81D7C4A}" dt="2023-08-04T14:17:01.872" v="193" actId="20577"/>
      <pc:docMkLst>
        <pc:docMk/>
      </pc:docMkLst>
      <pc:sldChg chg="modSp">
        <pc:chgData name="Heather Stickler" userId="S::hstickler@tidalbasin.rphc.com::32018ea2-5a13-442c-a624-a2c26680db8c" providerId="AD" clId="Web-{8185113A-D53A-FAB1-5CDB-0B0BB81D7C4A}" dt="2023-08-04T14:17:01.872" v="193" actId="20577"/>
        <pc:sldMkLst>
          <pc:docMk/>
          <pc:sldMk cId="1223420627" sldId="312"/>
        </pc:sldMkLst>
        <pc:spChg chg="mod">
          <ac:chgData name="Heather Stickler" userId="S::hstickler@tidalbasin.rphc.com::32018ea2-5a13-442c-a624-a2c26680db8c" providerId="AD" clId="Web-{8185113A-D53A-FAB1-5CDB-0B0BB81D7C4A}" dt="2023-08-04T14:17:01.872" v="193" actId="20577"/>
          <ac:spMkLst>
            <pc:docMk/>
            <pc:sldMk cId="1223420627" sldId="312"/>
            <ac:spMk id="2" creationId="{A92EE7CC-37C1-92D1-3B38-DDA9BC746717}"/>
          </ac:spMkLst>
        </pc:spChg>
      </pc:sldChg>
      <pc:sldChg chg="modSp">
        <pc:chgData name="Heather Stickler" userId="S::hstickler@tidalbasin.rphc.com::32018ea2-5a13-442c-a624-a2c26680db8c" providerId="AD" clId="Web-{8185113A-D53A-FAB1-5CDB-0B0BB81D7C4A}" dt="2023-08-04T14:13:57.046" v="166" actId="20577"/>
        <pc:sldMkLst>
          <pc:docMk/>
          <pc:sldMk cId="2625860058" sldId="761"/>
        </pc:sldMkLst>
        <pc:spChg chg="mod">
          <ac:chgData name="Heather Stickler" userId="S::hstickler@tidalbasin.rphc.com::32018ea2-5a13-442c-a624-a2c26680db8c" providerId="AD" clId="Web-{8185113A-D53A-FAB1-5CDB-0B0BB81D7C4A}" dt="2023-08-04T14:12:53.697" v="150" actId="1076"/>
          <ac:spMkLst>
            <pc:docMk/>
            <pc:sldMk cId="2625860058" sldId="761"/>
            <ac:spMk id="9" creationId="{ED976708-E9CC-6AE8-B842-5E1E7817200D}"/>
          </ac:spMkLst>
        </pc:spChg>
        <pc:spChg chg="mod">
          <ac:chgData name="Heather Stickler" userId="S::hstickler@tidalbasin.rphc.com::32018ea2-5a13-442c-a624-a2c26680db8c" providerId="AD" clId="Web-{8185113A-D53A-FAB1-5CDB-0B0BB81D7C4A}" dt="2023-08-04T14:13:57.046" v="166" actId="20577"/>
          <ac:spMkLst>
            <pc:docMk/>
            <pc:sldMk cId="2625860058" sldId="761"/>
            <ac:spMk id="14" creationId="{D79292E5-7D85-75EF-1464-A699E7995FEE}"/>
          </ac:spMkLst>
        </pc:spChg>
      </pc:sldChg>
      <pc:sldChg chg="modSp">
        <pc:chgData name="Heather Stickler" userId="S::hstickler@tidalbasin.rphc.com::32018ea2-5a13-442c-a624-a2c26680db8c" providerId="AD" clId="Web-{8185113A-D53A-FAB1-5CDB-0B0BB81D7C4A}" dt="2023-08-04T14:12:37.618" v="149" actId="20577"/>
        <pc:sldMkLst>
          <pc:docMk/>
          <pc:sldMk cId="34847265" sldId="763"/>
        </pc:sldMkLst>
        <pc:spChg chg="mod">
          <ac:chgData name="Heather Stickler" userId="S::hstickler@tidalbasin.rphc.com::32018ea2-5a13-442c-a624-a2c26680db8c" providerId="AD" clId="Web-{8185113A-D53A-FAB1-5CDB-0B0BB81D7C4A}" dt="2023-08-04T14:12:37.618" v="149" actId="20577"/>
          <ac:spMkLst>
            <pc:docMk/>
            <pc:sldMk cId="34847265" sldId="763"/>
            <ac:spMk id="4" creationId="{100738EA-539A-3E09-0ED2-70A555DB9F96}"/>
          </ac:spMkLst>
        </pc:spChg>
        <pc:spChg chg="mod">
          <ac:chgData name="Heather Stickler" userId="S::hstickler@tidalbasin.rphc.com::32018ea2-5a13-442c-a624-a2c26680db8c" providerId="AD" clId="Web-{8185113A-D53A-FAB1-5CDB-0B0BB81D7C4A}" dt="2023-08-04T14:09:45.448" v="42" actId="20577"/>
          <ac:spMkLst>
            <pc:docMk/>
            <pc:sldMk cId="34847265" sldId="763"/>
            <ac:spMk id="6" creationId="{781F831A-C5BF-8FE2-628A-91C0C5D51C10}"/>
          </ac:spMkLst>
        </pc:spChg>
        <pc:spChg chg="mod">
          <ac:chgData name="Heather Stickler" userId="S::hstickler@tidalbasin.rphc.com::32018ea2-5a13-442c-a624-a2c26680db8c" providerId="AD" clId="Web-{8185113A-D53A-FAB1-5CDB-0B0BB81D7C4A}" dt="2023-08-04T14:12:06.412" v="147" actId="14100"/>
          <ac:spMkLst>
            <pc:docMk/>
            <pc:sldMk cId="34847265" sldId="763"/>
            <ac:spMk id="9" creationId="{BD8852FA-65E1-8BDC-3306-6AC9150DB2DB}"/>
          </ac:spMkLst>
        </pc:spChg>
        <pc:spChg chg="mod">
          <ac:chgData name="Heather Stickler" userId="S::hstickler@tidalbasin.rphc.com::32018ea2-5a13-442c-a624-a2c26680db8c" providerId="AD" clId="Web-{8185113A-D53A-FAB1-5CDB-0B0BB81D7C4A}" dt="2023-08-04T14:12:01.584" v="146" actId="20577"/>
          <ac:spMkLst>
            <pc:docMk/>
            <pc:sldMk cId="34847265" sldId="763"/>
            <ac:spMk id="10" creationId="{B4388AAC-AE85-B2D4-0DE0-45DB834FF1B2}"/>
          </ac:spMkLst>
        </pc:spChg>
      </pc:sldChg>
      <pc:sldChg chg="modSp">
        <pc:chgData name="Heather Stickler" userId="S::hstickler@tidalbasin.rphc.com::32018ea2-5a13-442c-a624-a2c26680db8c" providerId="AD" clId="Web-{8185113A-D53A-FAB1-5CDB-0B0BB81D7C4A}" dt="2023-08-04T14:04:18.423" v="20" actId="20577"/>
        <pc:sldMkLst>
          <pc:docMk/>
          <pc:sldMk cId="2149446680" sldId="765"/>
        </pc:sldMkLst>
        <pc:spChg chg="mod">
          <ac:chgData name="Heather Stickler" userId="S::hstickler@tidalbasin.rphc.com::32018ea2-5a13-442c-a624-a2c26680db8c" providerId="AD" clId="Web-{8185113A-D53A-FAB1-5CDB-0B0BB81D7C4A}" dt="2023-08-04T14:04:18.423" v="20" actId="20577"/>
          <ac:spMkLst>
            <pc:docMk/>
            <pc:sldMk cId="2149446680" sldId="765"/>
            <ac:spMk id="4" creationId="{100738EA-539A-3E09-0ED2-70A555DB9F96}"/>
          </ac:spMkLst>
        </pc:spChg>
        <pc:spChg chg="mod">
          <ac:chgData name="Heather Stickler" userId="S::hstickler@tidalbasin.rphc.com::32018ea2-5a13-442c-a624-a2c26680db8c" providerId="AD" clId="Web-{8185113A-D53A-FAB1-5CDB-0B0BB81D7C4A}" dt="2023-08-04T13:55:59.884" v="3" actId="14100"/>
          <ac:spMkLst>
            <pc:docMk/>
            <pc:sldMk cId="2149446680" sldId="765"/>
            <ac:spMk id="16" creationId="{B6AA66B2-333B-A32D-A818-2AC379C4FE46}"/>
          </ac:spMkLst>
        </pc:spChg>
        <pc:spChg chg="mod">
          <ac:chgData name="Heather Stickler" userId="S::hstickler@tidalbasin.rphc.com::32018ea2-5a13-442c-a624-a2c26680db8c" providerId="AD" clId="Web-{8185113A-D53A-FAB1-5CDB-0B0BB81D7C4A}" dt="2023-08-04T13:55:53.524" v="2" actId="20577"/>
          <ac:spMkLst>
            <pc:docMk/>
            <pc:sldMk cId="2149446680" sldId="765"/>
            <ac:spMk id="17" creationId="{089A9B04-CDD4-7B6E-9F83-20CC33E46F55}"/>
          </ac:spMkLst>
        </pc:spChg>
      </pc:sldChg>
    </pc:docChg>
  </pc:docChgLst>
  <pc:docChgLst>
    <pc:chgData name="Lea Price" userId="75530610-935c-47a4-90c7-73685c799d03" providerId="ADAL" clId="{ED742815-706B-4346-AAF1-B80162AD4E3A}"/>
    <pc:docChg chg="delSld">
      <pc:chgData name="Lea Price" userId="75530610-935c-47a4-90c7-73685c799d03" providerId="ADAL" clId="{ED742815-706B-4346-AAF1-B80162AD4E3A}" dt="2024-02-06T17:48:48.216" v="2" actId="47"/>
      <pc:docMkLst>
        <pc:docMk/>
      </pc:docMkLst>
      <pc:sldChg chg="del">
        <pc:chgData name="Lea Price" userId="75530610-935c-47a4-90c7-73685c799d03" providerId="ADAL" clId="{ED742815-706B-4346-AAF1-B80162AD4E3A}" dt="2024-02-06T17:48:45.771" v="0" actId="47"/>
        <pc:sldMkLst>
          <pc:docMk/>
          <pc:sldMk cId="1191366955" sldId="737"/>
        </pc:sldMkLst>
      </pc:sldChg>
      <pc:sldChg chg="del">
        <pc:chgData name="Lea Price" userId="75530610-935c-47a4-90c7-73685c799d03" providerId="ADAL" clId="{ED742815-706B-4346-AAF1-B80162AD4E3A}" dt="2024-02-06T17:48:47.003" v="1" actId="47"/>
        <pc:sldMkLst>
          <pc:docMk/>
          <pc:sldMk cId="1793114868" sldId="759"/>
        </pc:sldMkLst>
      </pc:sldChg>
      <pc:sldChg chg="del">
        <pc:chgData name="Lea Price" userId="75530610-935c-47a4-90c7-73685c799d03" providerId="ADAL" clId="{ED742815-706B-4346-AAF1-B80162AD4E3A}" dt="2024-02-06T17:48:48.216" v="2" actId="47"/>
        <pc:sldMkLst>
          <pc:docMk/>
          <pc:sldMk cId="2625860058" sldId="761"/>
        </pc:sldMkLst>
      </pc:sldChg>
    </pc:docChg>
  </pc:docChgLst>
  <pc:docChgLst>
    <pc:chgData name="Heather Stickler" userId="S::hstickler@tidalbasin.rphc.com::32018ea2-5a13-442c-a624-a2c26680db8c" providerId="AD" clId="Web-{65B77A3A-D717-A35E-2BE6-D33188CE65F1}"/>
    <pc:docChg chg="modSld">
      <pc:chgData name="Heather Stickler" userId="S::hstickler@tidalbasin.rphc.com::32018ea2-5a13-442c-a624-a2c26680db8c" providerId="AD" clId="Web-{65B77A3A-D717-A35E-2BE6-D33188CE65F1}" dt="2023-08-02T18:00:59.514" v="243" actId="20577"/>
      <pc:docMkLst>
        <pc:docMk/>
      </pc:docMkLst>
      <pc:sldChg chg="modSp">
        <pc:chgData name="Heather Stickler" userId="S::hstickler@tidalbasin.rphc.com::32018ea2-5a13-442c-a624-a2c26680db8c" providerId="AD" clId="Web-{65B77A3A-D717-A35E-2BE6-D33188CE65F1}" dt="2023-08-02T18:00:59.514" v="243" actId="20577"/>
        <pc:sldMkLst>
          <pc:docMk/>
          <pc:sldMk cId="1191366955" sldId="737"/>
        </pc:sldMkLst>
        <pc:spChg chg="mod">
          <ac:chgData name="Heather Stickler" userId="S::hstickler@tidalbasin.rphc.com::32018ea2-5a13-442c-a624-a2c26680db8c" providerId="AD" clId="Web-{65B77A3A-D717-A35E-2BE6-D33188CE65F1}" dt="2023-08-02T18:00:34.185" v="233" actId="20577"/>
          <ac:spMkLst>
            <pc:docMk/>
            <pc:sldMk cId="1191366955" sldId="737"/>
            <ac:spMk id="8" creationId="{5888D9DD-1E4F-0E48-DC09-EC3E3E84EA9B}"/>
          </ac:spMkLst>
        </pc:spChg>
        <pc:spChg chg="mod">
          <ac:chgData name="Heather Stickler" userId="S::hstickler@tidalbasin.rphc.com::32018ea2-5a13-442c-a624-a2c26680db8c" providerId="AD" clId="Web-{65B77A3A-D717-A35E-2BE6-D33188CE65F1}" dt="2023-08-02T18:00:59.514" v="243" actId="20577"/>
          <ac:spMkLst>
            <pc:docMk/>
            <pc:sldMk cId="1191366955" sldId="737"/>
            <ac:spMk id="18" creationId="{ABD8F6B2-4019-08B5-E1EB-624158592226}"/>
          </ac:spMkLst>
        </pc:spChg>
      </pc:sldChg>
      <pc:sldChg chg="modSp">
        <pc:chgData name="Heather Stickler" userId="S::hstickler@tidalbasin.rphc.com::32018ea2-5a13-442c-a624-a2c26680db8c" providerId="AD" clId="Web-{65B77A3A-D717-A35E-2BE6-D33188CE65F1}" dt="2023-08-02T17:50:03.225" v="32" actId="20577"/>
        <pc:sldMkLst>
          <pc:docMk/>
          <pc:sldMk cId="478649426" sldId="757"/>
        </pc:sldMkLst>
        <pc:spChg chg="mod">
          <ac:chgData name="Heather Stickler" userId="S::hstickler@tidalbasin.rphc.com::32018ea2-5a13-442c-a624-a2c26680db8c" providerId="AD" clId="Web-{65B77A3A-D717-A35E-2BE6-D33188CE65F1}" dt="2023-08-02T17:50:03.225" v="32" actId="20577"/>
          <ac:spMkLst>
            <pc:docMk/>
            <pc:sldMk cId="478649426" sldId="757"/>
            <ac:spMk id="5" creationId="{88E10C25-F17F-3C06-3C6F-F772A3638BAA}"/>
          </ac:spMkLst>
        </pc:spChg>
        <pc:picChg chg="mod">
          <ac:chgData name="Heather Stickler" userId="S::hstickler@tidalbasin.rphc.com::32018ea2-5a13-442c-a624-a2c26680db8c" providerId="AD" clId="Web-{65B77A3A-D717-A35E-2BE6-D33188CE65F1}" dt="2023-08-02T17:49:15.551" v="26" actId="1076"/>
          <ac:picMkLst>
            <pc:docMk/>
            <pc:sldMk cId="478649426" sldId="757"/>
            <ac:picMk id="4" creationId="{BD451F21-F35E-0EAB-06DD-A41A3B140542}"/>
          </ac:picMkLst>
        </pc:picChg>
      </pc:sldChg>
      <pc:sldChg chg="modSp">
        <pc:chgData name="Heather Stickler" userId="S::hstickler@tidalbasin.rphc.com::32018ea2-5a13-442c-a624-a2c26680db8c" providerId="AD" clId="Web-{65B77A3A-D717-A35E-2BE6-D33188CE65F1}" dt="2023-08-02T17:59:21.370" v="220" actId="20577"/>
        <pc:sldMkLst>
          <pc:docMk/>
          <pc:sldMk cId="2788660032" sldId="764"/>
        </pc:sldMkLst>
        <pc:spChg chg="mod">
          <ac:chgData name="Heather Stickler" userId="S::hstickler@tidalbasin.rphc.com::32018ea2-5a13-442c-a624-a2c26680db8c" providerId="AD" clId="Web-{65B77A3A-D717-A35E-2BE6-D33188CE65F1}" dt="2023-08-02T17:53:55.280" v="88" actId="20577"/>
          <ac:spMkLst>
            <pc:docMk/>
            <pc:sldMk cId="2788660032" sldId="764"/>
            <ac:spMk id="2" creationId="{54FF7C93-E522-654F-F127-A90A97A15AD9}"/>
          </ac:spMkLst>
        </pc:spChg>
        <pc:spChg chg="mod">
          <ac:chgData name="Heather Stickler" userId="S::hstickler@tidalbasin.rphc.com::32018ea2-5a13-442c-a624-a2c26680db8c" providerId="AD" clId="Web-{65B77A3A-D717-A35E-2BE6-D33188CE65F1}" dt="2023-08-02T17:58:12.242" v="191" actId="20577"/>
          <ac:spMkLst>
            <pc:docMk/>
            <pc:sldMk cId="2788660032" sldId="764"/>
            <ac:spMk id="3" creationId="{9B64A9E6-93EB-77E7-7D00-3A73AED9BC5E}"/>
          </ac:spMkLst>
        </pc:spChg>
        <pc:spChg chg="mod">
          <ac:chgData name="Heather Stickler" userId="S::hstickler@tidalbasin.rphc.com::32018ea2-5a13-442c-a624-a2c26680db8c" providerId="AD" clId="Web-{65B77A3A-D717-A35E-2BE6-D33188CE65F1}" dt="2023-08-02T17:59:21.370" v="220" actId="20577"/>
          <ac:spMkLst>
            <pc:docMk/>
            <pc:sldMk cId="2788660032" sldId="764"/>
            <ac:spMk id="4" creationId="{100738EA-539A-3E09-0ED2-70A555DB9F96}"/>
          </ac:spMkLst>
        </pc:spChg>
        <pc:spChg chg="mod">
          <ac:chgData name="Heather Stickler" userId="S::hstickler@tidalbasin.rphc.com::32018ea2-5a13-442c-a624-a2c26680db8c" providerId="AD" clId="Web-{65B77A3A-D717-A35E-2BE6-D33188CE65F1}" dt="2023-08-02T17:54:01.546" v="89" actId="14100"/>
          <ac:spMkLst>
            <pc:docMk/>
            <pc:sldMk cId="2788660032" sldId="764"/>
            <ac:spMk id="7" creationId="{97CE6F5A-C22E-FBD8-94AC-DF526217035F}"/>
          </ac:spMkLst>
        </pc:spChg>
        <pc:spChg chg="mod">
          <ac:chgData name="Heather Stickler" userId="S::hstickler@tidalbasin.rphc.com::32018ea2-5a13-442c-a624-a2c26680db8c" providerId="AD" clId="Web-{65B77A3A-D717-A35E-2BE6-D33188CE65F1}" dt="2023-08-02T17:51:20.837" v="37" actId="20577"/>
          <ac:spMkLst>
            <pc:docMk/>
            <pc:sldMk cId="2788660032" sldId="764"/>
            <ac:spMk id="13" creationId="{4BFA44CC-F06C-5AE1-4645-30D8118EA135}"/>
          </ac:spMkLst>
        </pc:spChg>
      </pc:sldChg>
    </pc:docChg>
  </pc:docChgLst>
  <pc:docChgLst>
    <pc:chgData name="Lea Price" userId="75530610-935c-47a4-90c7-73685c799d03" providerId="ADAL" clId="{9A223BD5-201F-4311-BF0D-25ABF9F59087}"/>
    <pc:docChg chg="undo custSel addSld delSld modSld sldOrd modMainMaster">
      <pc:chgData name="Lea Price" userId="75530610-935c-47a4-90c7-73685c799d03" providerId="ADAL" clId="{9A223BD5-201F-4311-BF0D-25ABF9F59087}" dt="2024-03-14T18:35:57.589" v="914" actId="1076"/>
      <pc:docMkLst>
        <pc:docMk/>
      </pc:docMkLst>
      <pc:sldChg chg="modSp mod">
        <pc:chgData name="Lea Price" userId="75530610-935c-47a4-90c7-73685c799d03" providerId="ADAL" clId="{9A223BD5-201F-4311-BF0D-25ABF9F59087}" dt="2024-03-14T17:47:04.520" v="48" actId="20577"/>
        <pc:sldMkLst>
          <pc:docMk/>
          <pc:sldMk cId="2757880150" sldId="283"/>
        </pc:sldMkLst>
        <pc:spChg chg="mod">
          <ac:chgData name="Lea Price" userId="75530610-935c-47a4-90c7-73685c799d03" providerId="ADAL" clId="{9A223BD5-201F-4311-BF0D-25ABF9F59087}" dt="2024-03-14T17:45:55.082" v="8" actId="20577"/>
          <ac:spMkLst>
            <pc:docMk/>
            <pc:sldMk cId="2757880150" sldId="283"/>
            <ac:spMk id="2" creationId="{A92EE7CC-37C1-92D1-3B38-DDA9BC746717}"/>
          </ac:spMkLst>
        </pc:spChg>
        <pc:spChg chg="mod">
          <ac:chgData name="Lea Price" userId="75530610-935c-47a4-90c7-73685c799d03" providerId="ADAL" clId="{9A223BD5-201F-4311-BF0D-25ABF9F59087}" dt="2024-03-14T17:47:04.520" v="48" actId="20577"/>
          <ac:spMkLst>
            <pc:docMk/>
            <pc:sldMk cId="2757880150" sldId="283"/>
            <ac:spMk id="4" creationId="{9603E943-3B78-5526-8F00-06D9010D76C8}"/>
          </ac:spMkLst>
        </pc:spChg>
      </pc:sldChg>
      <pc:sldChg chg="addSp delSp modSp add mod">
        <pc:chgData name="Lea Price" userId="75530610-935c-47a4-90c7-73685c799d03" providerId="ADAL" clId="{9A223BD5-201F-4311-BF0D-25ABF9F59087}" dt="2024-03-14T17:58:59.255" v="195" actId="1076"/>
        <pc:sldMkLst>
          <pc:docMk/>
          <pc:sldMk cId="1927650899" sldId="299"/>
        </pc:sldMkLst>
        <pc:spChg chg="del">
          <ac:chgData name="Lea Price" userId="75530610-935c-47a4-90c7-73685c799d03" providerId="ADAL" clId="{9A223BD5-201F-4311-BF0D-25ABF9F59087}" dt="2024-03-14T17:58:55.131" v="193" actId="478"/>
          <ac:spMkLst>
            <pc:docMk/>
            <pc:sldMk cId="1927650899" sldId="299"/>
            <ac:spMk id="4" creationId="{B52D87AD-2E77-3997-ADC2-2C5F64B9B331}"/>
          </ac:spMkLst>
        </pc:spChg>
        <pc:spChg chg="mod">
          <ac:chgData name="Lea Price" userId="75530610-935c-47a4-90c7-73685c799d03" providerId="ADAL" clId="{9A223BD5-201F-4311-BF0D-25ABF9F59087}" dt="2024-03-14T17:58:59.255" v="195" actId="1076"/>
          <ac:spMkLst>
            <pc:docMk/>
            <pc:sldMk cId="1927650899" sldId="299"/>
            <ac:spMk id="5" creationId="{728B88EE-E289-8E13-1C5A-2BAE5C75612F}"/>
          </ac:spMkLst>
        </pc:spChg>
        <pc:spChg chg="add del mod">
          <ac:chgData name="Lea Price" userId="75530610-935c-47a4-90c7-73685c799d03" providerId="ADAL" clId="{9A223BD5-201F-4311-BF0D-25ABF9F59087}" dt="2024-03-14T17:58:57.259" v="194" actId="478"/>
          <ac:spMkLst>
            <pc:docMk/>
            <pc:sldMk cId="1927650899" sldId="299"/>
            <ac:spMk id="6" creationId="{273153CB-9FA3-52C3-3485-217564FEDE7C}"/>
          </ac:spMkLst>
        </pc:spChg>
        <pc:cxnChg chg="add mod">
          <ac:chgData name="Lea Price" userId="75530610-935c-47a4-90c7-73685c799d03" providerId="ADAL" clId="{9A223BD5-201F-4311-BF0D-25ABF9F59087}" dt="2024-03-14T17:58:15.532" v="175" actId="1076"/>
          <ac:cxnSpMkLst>
            <pc:docMk/>
            <pc:sldMk cId="1927650899" sldId="299"/>
            <ac:cxnSpMk id="2" creationId="{A8955078-0E51-42C9-AF3B-A042F317AEDC}"/>
          </ac:cxnSpMkLst>
        </pc:cxnChg>
      </pc:sldChg>
      <pc:sldChg chg="modSp add mod">
        <pc:chgData name="Lea Price" userId="75530610-935c-47a4-90c7-73685c799d03" providerId="ADAL" clId="{9A223BD5-201F-4311-BF0D-25ABF9F59087}" dt="2024-03-14T17:56:25.039" v="172" actId="208"/>
        <pc:sldMkLst>
          <pc:docMk/>
          <pc:sldMk cId="1282459985" sldId="308"/>
        </pc:sldMkLst>
        <pc:spChg chg="mod">
          <ac:chgData name="Lea Price" userId="75530610-935c-47a4-90c7-73685c799d03" providerId="ADAL" clId="{9A223BD5-201F-4311-BF0D-25ABF9F59087}" dt="2024-03-14T17:54:24.616" v="137" actId="20577"/>
          <ac:spMkLst>
            <pc:docMk/>
            <pc:sldMk cId="1282459985" sldId="308"/>
            <ac:spMk id="2" creationId="{614681FD-6AAC-6B2B-4CC5-5D1E12AB2025}"/>
          </ac:spMkLst>
        </pc:spChg>
        <pc:spChg chg="mod">
          <ac:chgData name="Lea Price" userId="75530610-935c-47a4-90c7-73685c799d03" providerId="ADAL" clId="{9A223BD5-201F-4311-BF0D-25ABF9F59087}" dt="2024-03-14T17:56:18.608" v="171" actId="20577"/>
          <ac:spMkLst>
            <pc:docMk/>
            <pc:sldMk cId="1282459985" sldId="308"/>
            <ac:spMk id="4" creationId="{CEF6F04F-AF74-682A-C064-8D987E7C50EB}"/>
          </ac:spMkLst>
        </pc:spChg>
        <pc:spChg chg="mod">
          <ac:chgData name="Lea Price" userId="75530610-935c-47a4-90c7-73685c799d03" providerId="ADAL" clId="{9A223BD5-201F-4311-BF0D-25ABF9F59087}" dt="2024-03-14T17:53:46.379" v="91" actId="20577"/>
          <ac:spMkLst>
            <pc:docMk/>
            <pc:sldMk cId="1282459985" sldId="308"/>
            <ac:spMk id="5" creationId="{CAE3AA5B-C1B1-3204-3C84-8B0CD80CF1CB}"/>
          </ac:spMkLst>
        </pc:spChg>
        <pc:picChg chg="mod">
          <ac:chgData name="Lea Price" userId="75530610-935c-47a4-90c7-73685c799d03" providerId="ADAL" clId="{9A223BD5-201F-4311-BF0D-25ABF9F59087}" dt="2024-03-14T17:54:12.739" v="92" actId="14826"/>
          <ac:picMkLst>
            <pc:docMk/>
            <pc:sldMk cId="1282459985" sldId="308"/>
            <ac:picMk id="13" creationId="{B0A74878-5636-1302-8DA9-E35BDDCEB6C2}"/>
          </ac:picMkLst>
        </pc:picChg>
        <pc:cxnChg chg="mod">
          <ac:chgData name="Lea Price" userId="75530610-935c-47a4-90c7-73685c799d03" providerId="ADAL" clId="{9A223BD5-201F-4311-BF0D-25ABF9F59087}" dt="2024-03-14T17:56:25.039" v="172" actId="208"/>
          <ac:cxnSpMkLst>
            <pc:docMk/>
            <pc:sldMk cId="1282459985" sldId="308"/>
            <ac:cxnSpMk id="17" creationId="{8652418A-C94C-DFFF-219C-42E43773AD62}"/>
          </ac:cxnSpMkLst>
        </pc:cxnChg>
      </pc:sldChg>
      <pc:sldChg chg="del">
        <pc:chgData name="Lea Price" userId="75530610-935c-47a4-90c7-73685c799d03" providerId="ADAL" clId="{9A223BD5-201F-4311-BF0D-25ABF9F59087}" dt="2024-03-14T17:47:38.312" v="49" actId="47"/>
        <pc:sldMkLst>
          <pc:docMk/>
          <pc:sldMk cId="1223420627" sldId="312"/>
        </pc:sldMkLst>
      </pc:sldChg>
      <pc:sldChg chg="delSp modSp del mod ord">
        <pc:chgData name="Lea Price" userId="75530610-935c-47a4-90c7-73685c799d03" providerId="ADAL" clId="{9A223BD5-201F-4311-BF0D-25ABF9F59087}" dt="2024-03-14T18:00:19.501" v="205" actId="47"/>
        <pc:sldMkLst>
          <pc:docMk/>
          <pc:sldMk cId="478649426" sldId="757"/>
        </pc:sldMkLst>
        <pc:spChg chg="mod">
          <ac:chgData name="Lea Price" userId="75530610-935c-47a4-90c7-73685c799d03" providerId="ADAL" clId="{9A223BD5-201F-4311-BF0D-25ABF9F59087}" dt="2024-03-14T17:50:18.006" v="64" actId="403"/>
          <ac:spMkLst>
            <pc:docMk/>
            <pc:sldMk cId="478649426" sldId="757"/>
            <ac:spMk id="2" creationId="{BB338DCD-F2EF-3316-9195-C92F1B46F2AB}"/>
          </ac:spMkLst>
        </pc:spChg>
        <pc:spChg chg="mod">
          <ac:chgData name="Lea Price" userId="75530610-935c-47a4-90c7-73685c799d03" providerId="ADAL" clId="{9A223BD5-201F-4311-BF0D-25ABF9F59087}" dt="2024-03-14T17:51:06.047" v="71" actId="114"/>
          <ac:spMkLst>
            <pc:docMk/>
            <pc:sldMk cId="478649426" sldId="757"/>
            <ac:spMk id="5" creationId="{88E10C25-F17F-3C06-3C6F-F772A3638BAA}"/>
          </ac:spMkLst>
        </pc:spChg>
        <pc:picChg chg="del">
          <ac:chgData name="Lea Price" userId="75530610-935c-47a4-90c7-73685c799d03" providerId="ADAL" clId="{9A223BD5-201F-4311-BF0D-25ABF9F59087}" dt="2024-03-14T17:50:10.096" v="61" actId="478"/>
          <ac:picMkLst>
            <pc:docMk/>
            <pc:sldMk cId="478649426" sldId="757"/>
            <ac:picMk id="4" creationId="{BD451F21-F35E-0EAB-06DD-A41A3B140542}"/>
          </ac:picMkLst>
        </pc:picChg>
      </pc:sldChg>
      <pc:sldChg chg="del">
        <pc:chgData name="Lea Price" userId="75530610-935c-47a4-90c7-73685c799d03" providerId="ADAL" clId="{9A223BD5-201F-4311-BF0D-25ABF9F59087}" dt="2024-03-14T17:59:11.013" v="199" actId="47"/>
        <pc:sldMkLst>
          <pc:docMk/>
          <pc:sldMk cId="34847265" sldId="763"/>
        </pc:sldMkLst>
      </pc:sldChg>
      <pc:sldChg chg="del">
        <pc:chgData name="Lea Price" userId="75530610-935c-47a4-90c7-73685c799d03" providerId="ADAL" clId="{9A223BD5-201F-4311-BF0D-25ABF9F59087}" dt="2024-03-14T17:59:12.436" v="200" actId="47"/>
        <pc:sldMkLst>
          <pc:docMk/>
          <pc:sldMk cId="2788660032" sldId="764"/>
        </pc:sldMkLst>
      </pc:sldChg>
      <pc:sldChg chg="del">
        <pc:chgData name="Lea Price" userId="75530610-935c-47a4-90c7-73685c799d03" providerId="ADAL" clId="{9A223BD5-201F-4311-BF0D-25ABF9F59087}" dt="2024-03-14T17:59:09.943" v="198" actId="47"/>
        <pc:sldMkLst>
          <pc:docMk/>
          <pc:sldMk cId="2149446680" sldId="765"/>
        </pc:sldMkLst>
      </pc:sldChg>
      <pc:sldChg chg="addSp delSp modSp add mod">
        <pc:chgData name="Lea Price" userId="75530610-935c-47a4-90c7-73685c799d03" providerId="ADAL" clId="{9A223BD5-201F-4311-BF0D-25ABF9F59087}" dt="2024-03-14T17:43:13.633" v="5"/>
        <pc:sldMkLst>
          <pc:docMk/>
          <pc:sldMk cId="1597086393" sldId="766"/>
        </pc:sldMkLst>
        <pc:picChg chg="del">
          <ac:chgData name="Lea Price" userId="75530610-935c-47a4-90c7-73685c799d03" providerId="ADAL" clId="{9A223BD5-201F-4311-BF0D-25ABF9F59087}" dt="2024-03-14T17:43:13.311" v="4" actId="478"/>
          <ac:picMkLst>
            <pc:docMk/>
            <pc:sldMk cId="1597086393" sldId="766"/>
            <ac:picMk id="3" creationId="{B1467741-5E5A-3BB7-4958-4857DC2021B9}"/>
          </ac:picMkLst>
        </pc:picChg>
        <pc:picChg chg="add mod">
          <ac:chgData name="Lea Price" userId="75530610-935c-47a4-90c7-73685c799d03" providerId="ADAL" clId="{9A223BD5-201F-4311-BF0D-25ABF9F59087}" dt="2024-03-14T17:43:13.633" v="5"/>
          <ac:picMkLst>
            <pc:docMk/>
            <pc:sldMk cId="1597086393" sldId="766"/>
            <ac:picMk id="5" creationId="{8529BBBF-8F6A-1427-32C2-7FBBF9BCADB7}"/>
          </ac:picMkLst>
        </pc:picChg>
      </pc:sldChg>
      <pc:sldChg chg="modSp add mod ord">
        <pc:chgData name="Lea Price" userId="75530610-935c-47a4-90c7-73685c799d03" providerId="ADAL" clId="{9A223BD5-201F-4311-BF0D-25ABF9F59087}" dt="2024-03-14T17:52:25.175" v="76"/>
        <pc:sldMkLst>
          <pc:docMk/>
          <pc:sldMk cId="2483565680" sldId="767"/>
        </pc:sldMkLst>
        <pc:spChg chg="mod">
          <ac:chgData name="Lea Price" userId="75530610-935c-47a4-90c7-73685c799d03" providerId="ADAL" clId="{9A223BD5-201F-4311-BF0D-25ABF9F59087}" dt="2024-03-14T17:52:19.685" v="74" actId="948"/>
          <ac:spMkLst>
            <pc:docMk/>
            <pc:sldMk cId="2483565680" sldId="767"/>
            <ac:spMk id="5" creationId="{1BA5B3C0-9D8D-C3F1-B870-6275C14F4462}"/>
          </ac:spMkLst>
        </pc:spChg>
      </pc:sldChg>
      <pc:sldChg chg="modSp add mod">
        <pc:chgData name="Lea Price" userId="75530610-935c-47a4-90c7-73685c799d03" providerId="ADAL" clId="{9A223BD5-201F-4311-BF0D-25ABF9F59087}" dt="2024-03-14T18:27:08.594" v="853" actId="20577"/>
        <pc:sldMkLst>
          <pc:docMk/>
          <pc:sldMk cId="848945884" sldId="768"/>
        </pc:sldMkLst>
        <pc:spChg chg="mod">
          <ac:chgData name="Lea Price" userId="75530610-935c-47a4-90c7-73685c799d03" providerId="ADAL" clId="{9A223BD5-201F-4311-BF0D-25ABF9F59087}" dt="2024-03-14T18:27:08.594" v="853" actId="20577"/>
          <ac:spMkLst>
            <pc:docMk/>
            <pc:sldMk cId="848945884" sldId="768"/>
            <ac:spMk id="5" creationId="{1AE1C163-BE6F-95A9-50CC-9F3B42AEB633}"/>
          </ac:spMkLst>
        </pc:spChg>
      </pc:sldChg>
      <pc:sldChg chg="addSp delSp modSp add mod">
        <pc:chgData name="Lea Price" userId="75530610-935c-47a4-90c7-73685c799d03" providerId="ADAL" clId="{9A223BD5-201F-4311-BF0D-25ABF9F59087}" dt="2024-03-14T18:34:33.096" v="904" actId="14100"/>
        <pc:sldMkLst>
          <pc:docMk/>
          <pc:sldMk cId="1140887718" sldId="769"/>
        </pc:sldMkLst>
        <pc:spChg chg="mod">
          <ac:chgData name="Lea Price" userId="75530610-935c-47a4-90c7-73685c799d03" providerId="ADAL" clId="{9A223BD5-201F-4311-BF0D-25ABF9F59087}" dt="2024-03-14T18:28:49.523" v="857" actId="20577"/>
          <ac:spMkLst>
            <pc:docMk/>
            <pc:sldMk cId="1140887718" sldId="769"/>
            <ac:spMk id="2" creationId="{E0C5F1CE-F867-91BB-1CA3-B010ACF1A40C}"/>
          </ac:spMkLst>
        </pc:spChg>
        <pc:spChg chg="add del mod">
          <ac:chgData name="Lea Price" userId="75530610-935c-47a4-90c7-73685c799d03" providerId="ADAL" clId="{9A223BD5-201F-4311-BF0D-25ABF9F59087}" dt="2024-03-14T18:29:34.847" v="862" actId="478"/>
          <ac:spMkLst>
            <pc:docMk/>
            <pc:sldMk cId="1140887718" sldId="769"/>
            <ac:spMk id="4" creationId="{9DD5B6BB-A233-913A-1EDC-9EE52F56F5C3}"/>
          </ac:spMkLst>
        </pc:spChg>
        <pc:spChg chg="del">
          <ac:chgData name="Lea Price" userId="75530610-935c-47a4-90c7-73685c799d03" providerId="ADAL" clId="{9A223BD5-201F-4311-BF0D-25ABF9F59087}" dt="2024-03-14T18:29:32.007" v="861" actId="478"/>
          <ac:spMkLst>
            <pc:docMk/>
            <pc:sldMk cId="1140887718" sldId="769"/>
            <ac:spMk id="5" creationId="{60670855-C35C-6DF1-9037-91DE0F8F98EF}"/>
          </ac:spMkLst>
        </pc:spChg>
        <pc:spChg chg="add mod">
          <ac:chgData name="Lea Price" userId="75530610-935c-47a4-90c7-73685c799d03" providerId="ADAL" clId="{9A223BD5-201F-4311-BF0D-25ABF9F59087}" dt="2024-03-14T18:34:33.096" v="904" actId="14100"/>
          <ac:spMkLst>
            <pc:docMk/>
            <pc:sldMk cId="1140887718" sldId="769"/>
            <ac:spMk id="7" creationId="{193EB350-4703-2A06-C53C-35830B2B2D4B}"/>
          </ac:spMkLst>
        </pc:spChg>
        <pc:picChg chg="add mod">
          <ac:chgData name="Lea Price" userId="75530610-935c-47a4-90c7-73685c799d03" providerId="ADAL" clId="{9A223BD5-201F-4311-BF0D-25ABF9F59087}" dt="2024-03-14T18:33:32.877" v="899"/>
          <ac:picMkLst>
            <pc:docMk/>
            <pc:sldMk cId="1140887718" sldId="769"/>
            <ac:picMk id="10" creationId="{52BA7475-5B45-702A-87FD-02CE327E41E8}"/>
          </ac:picMkLst>
        </pc:picChg>
      </pc:sldChg>
      <pc:sldChg chg="addSp delSp modSp add mod modNotesTx">
        <pc:chgData name="Lea Price" userId="75530610-935c-47a4-90c7-73685c799d03" providerId="ADAL" clId="{9A223BD5-201F-4311-BF0D-25ABF9F59087}" dt="2024-03-14T18:24:31.489" v="816" actId="20577"/>
        <pc:sldMkLst>
          <pc:docMk/>
          <pc:sldMk cId="2403511470" sldId="777"/>
        </pc:sldMkLst>
        <pc:spChg chg="add mod">
          <ac:chgData name="Lea Price" userId="75530610-935c-47a4-90c7-73685c799d03" providerId="ADAL" clId="{9A223BD5-201F-4311-BF0D-25ABF9F59087}" dt="2024-03-14T18:24:31.489" v="816" actId="20577"/>
          <ac:spMkLst>
            <pc:docMk/>
            <pc:sldMk cId="2403511470" sldId="777"/>
            <ac:spMk id="3" creationId="{EDE0F1FA-97E7-4DF7-3506-BA714E0D5A60}"/>
          </ac:spMkLst>
        </pc:spChg>
        <pc:spChg chg="add mod">
          <ac:chgData name="Lea Price" userId="75530610-935c-47a4-90c7-73685c799d03" providerId="ADAL" clId="{9A223BD5-201F-4311-BF0D-25ABF9F59087}" dt="2024-03-14T18:24:17.857" v="814" actId="20577"/>
          <ac:spMkLst>
            <pc:docMk/>
            <pc:sldMk cId="2403511470" sldId="777"/>
            <ac:spMk id="4" creationId="{5C12A8E7-5A00-4387-0E62-266A86798C5B}"/>
          </ac:spMkLst>
        </pc:spChg>
        <pc:spChg chg="mod">
          <ac:chgData name="Lea Price" userId="75530610-935c-47a4-90c7-73685c799d03" providerId="ADAL" clId="{9A223BD5-201F-4311-BF0D-25ABF9F59087}" dt="2024-03-14T18:11:58.619" v="517" actId="14100"/>
          <ac:spMkLst>
            <pc:docMk/>
            <pc:sldMk cId="2403511470" sldId="777"/>
            <ac:spMk id="7" creationId="{2EE5F260-2E84-8938-BAF2-1DCA357484C5}"/>
          </ac:spMkLst>
        </pc:spChg>
        <pc:spChg chg="mod">
          <ac:chgData name="Lea Price" userId="75530610-935c-47a4-90c7-73685c799d03" providerId="ADAL" clId="{9A223BD5-201F-4311-BF0D-25ABF9F59087}" dt="2024-03-14T18:23:41.429" v="804" actId="1076"/>
          <ac:spMkLst>
            <pc:docMk/>
            <pc:sldMk cId="2403511470" sldId="777"/>
            <ac:spMk id="28" creationId="{E03CBC7D-1542-4B57-3B0D-3105593A4F94}"/>
          </ac:spMkLst>
        </pc:spChg>
        <pc:spChg chg="mod">
          <ac:chgData name="Lea Price" userId="75530610-935c-47a4-90c7-73685c799d03" providerId="ADAL" clId="{9A223BD5-201F-4311-BF0D-25ABF9F59087}" dt="2024-03-14T18:23:41.429" v="804" actId="1076"/>
          <ac:spMkLst>
            <pc:docMk/>
            <pc:sldMk cId="2403511470" sldId="777"/>
            <ac:spMk id="29" creationId="{14E8B2A3-165F-3567-A6CC-2117EB7F98E8}"/>
          </ac:spMkLst>
        </pc:spChg>
        <pc:spChg chg="mod">
          <ac:chgData name="Lea Price" userId="75530610-935c-47a4-90c7-73685c799d03" providerId="ADAL" clId="{9A223BD5-201F-4311-BF0D-25ABF9F59087}" dt="2024-03-14T18:12:59.238" v="522"/>
          <ac:spMkLst>
            <pc:docMk/>
            <pc:sldMk cId="2403511470" sldId="777"/>
            <ac:spMk id="38" creationId="{76A3733A-8CC1-E842-5176-9EA927A5EF52}"/>
          </ac:spMkLst>
        </pc:spChg>
        <pc:spChg chg="mod">
          <ac:chgData name="Lea Price" userId="75530610-935c-47a4-90c7-73685c799d03" providerId="ADAL" clId="{9A223BD5-201F-4311-BF0D-25ABF9F59087}" dt="2024-03-14T18:12:24.107" v="519"/>
          <ac:spMkLst>
            <pc:docMk/>
            <pc:sldMk cId="2403511470" sldId="777"/>
            <ac:spMk id="39" creationId="{ADA131E2-5C94-BAA0-6DD7-765814DADAC1}"/>
          </ac:spMkLst>
        </pc:spChg>
        <pc:spChg chg="mod">
          <ac:chgData name="Lea Price" userId="75530610-935c-47a4-90c7-73685c799d03" providerId="ADAL" clId="{9A223BD5-201F-4311-BF0D-25ABF9F59087}" dt="2024-03-14T18:13:10.843" v="523"/>
          <ac:spMkLst>
            <pc:docMk/>
            <pc:sldMk cId="2403511470" sldId="777"/>
            <ac:spMk id="40" creationId="{8DFE9705-55D5-68ED-8D34-73CA8EF4A53C}"/>
          </ac:spMkLst>
        </pc:spChg>
        <pc:spChg chg="mod">
          <ac:chgData name="Lea Price" userId="75530610-935c-47a4-90c7-73685c799d03" providerId="ADAL" clId="{9A223BD5-201F-4311-BF0D-25ABF9F59087}" dt="2024-03-14T18:12:33.964" v="520"/>
          <ac:spMkLst>
            <pc:docMk/>
            <pc:sldMk cId="2403511470" sldId="777"/>
            <ac:spMk id="41" creationId="{44B358E1-A82D-67C2-C5F1-27E91D51E4AF}"/>
          </ac:spMkLst>
        </pc:spChg>
        <pc:spChg chg="mod">
          <ac:chgData name="Lea Price" userId="75530610-935c-47a4-90c7-73685c799d03" providerId="ADAL" clId="{9A223BD5-201F-4311-BF0D-25ABF9F59087}" dt="2024-03-14T18:12:48.898" v="521"/>
          <ac:spMkLst>
            <pc:docMk/>
            <pc:sldMk cId="2403511470" sldId="777"/>
            <ac:spMk id="42" creationId="{7468B558-6415-9037-776E-5E4F13C83107}"/>
          </ac:spMkLst>
        </pc:spChg>
        <pc:spChg chg="mod">
          <ac:chgData name="Lea Price" userId="75530610-935c-47a4-90c7-73685c799d03" providerId="ADAL" clId="{9A223BD5-201F-4311-BF0D-25ABF9F59087}" dt="2024-03-14T18:12:11.356" v="518"/>
          <ac:spMkLst>
            <pc:docMk/>
            <pc:sldMk cId="2403511470" sldId="777"/>
            <ac:spMk id="43" creationId="{ABE0F52D-E898-4B35-1C9F-305F69857C6F}"/>
          </ac:spMkLst>
        </pc:spChg>
        <pc:spChg chg="mod">
          <ac:chgData name="Lea Price" userId="75530610-935c-47a4-90c7-73685c799d03" providerId="ADAL" clId="{9A223BD5-201F-4311-BF0D-25ABF9F59087}" dt="2024-03-14T18:23:53.810" v="809" actId="1076"/>
          <ac:spMkLst>
            <pc:docMk/>
            <pc:sldMk cId="2403511470" sldId="777"/>
            <ac:spMk id="44" creationId="{07E0753E-F9BA-89DD-B89A-42D399013177}"/>
          </ac:spMkLst>
        </pc:spChg>
        <pc:spChg chg="mod">
          <ac:chgData name="Lea Price" userId="75530610-935c-47a4-90c7-73685c799d03" providerId="ADAL" clId="{9A223BD5-201F-4311-BF0D-25ABF9F59087}" dt="2024-03-14T18:23:53.810" v="809" actId="1076"/>
          <ac:spMkLst>
            <pc:docMk/>
            <pc:sldMk cId="2403511470" sldId="777"/>
            <ac:spMk id="45" creationId="{2D30839F-A934-81A1-0033-222AAECAAD95}"/>
          </ac:spMkLst>
        </pc:spChg>
        <pc:spChg chg="del">
          <ac:chgData name="Lea Price" userId="75530610-935c-47a4-90c7-73685c799d03" providerId="ADAL" clId="{9A223BD5-201F-4311-BF0D-25ABF9F59087}" dt="2024-03-14T18:13:53.169" v="529" actId="478"/>
          <ac:spMkLst>
            <pc:docMk/>
            <pc:sldMk cId="2403511470" sldId="777"/>
            <ac:spMk id="46" creationId="{D907BE83-BE57-3C3D-9F03-AC81BF1AE068}"/>
          </ac:spMkLst>
        </pc:spChg>
        <pc:spChg chg="del">
          <ac:chgData name="Lea Price" userId="75530610-935c-47a4-90c7-73685c799d03" providerId="ADAL" clId="{9A223BD5-201F-4311-BF0D-25ABF9F59087}" dt="2024-03-14T18:13:53.169" v="529" actId="478"/>
          <ac:spMkLst>
            <pc:docMk/>
            <pc:sldMk cId="2403511470" sldId="777"/>
            <ac:spMk id="47" creationId="{A81769AF-FB15-8D9C-FE51-B3AA7265228F}"/>
          </ac:spMkLst>
        </pc:spChg>
        <pc:graphicFrameChg chg="add mod">
          <ac:chgData name="Lea Price" userId="75530610-935c-47a4-90c7-73685c799d03" providerId="ADAL" clId="{9A223BD5-201F-4311-BF0D-25ABF9F59087}" dt="2024-03-14T18:24:05.204" v="811" actId="1076"/>
          <ac:graphicFrameMkLst>
            <pc:docMk/>
            <pc:sldMk cId="2403511470" sldId="777"/>
            <ac:graphicFrameMk id="2" creationId="{714FECED-2F3D-D776-A725-A61E7B51C94C}"/>
          </ac:graphicFrameMkLst>
        </pc:graphicFrameChg>
        <pc:graphicFrameChg chg="mod modGraphic">
          <ac:chgData name="Lea Price" userId="75530610-935c-47a4-90c7-73685c799d03" providerId="ADAL" clId="{9A223BD5-201F-4311-BF0D-25ABF9F59087}" dt="2024-03-14T18:23:41.429" v="804" actId="1076"/>
          <ac:graphicFrameMkLst>
            <pc:docMk/>
            <pc:sldMk cId="2403511470" sldId="777"/>
            <ac:graphicFrameMk id="19" creationId="{2E2616EF-4A4D-7165-33F2-643B6F15126E}"/>
          </ac:graphicFrameMkLst>
        </pc:graphicFrameChg>
        <pc:graphicFrameChg chg="modGraphic">
          <ac:chgData name="Lea Price" userId="75530610-935c-47a4-90c7-73685c799d03" providerId="ADAL" clId="{9A223BD5-201F-4311-BF0D-25ABF9F59087}" dt="2024-03-14T18:17:24.578" v="541" actId="207"/>
          <ac:graphicFrameMkLst>
            <pc:docMk/>
            <pc:sldMk cId="2403511470" sldId="777"/>
            <ac:graphicFrameMk id="21" creationId="{DCE09C41-7BA5-B2EE-9E52-C88EBA31D287}"/>
          </ac:graphicFrameMkLst>
        </pc:graphicFrameChg>
        <pc:graphicFrameChg chg="modGraphic">
          <ac:chgData name="Lea Price" userId="75530610-935c-47a4-90c7-73685c799d03" providerId="ADAL" clId="{9A223BD5-201F-4311-BF0D-25ABF9F59087}" dt="2024-03-14T18:17:26.753" v="542" actId="207"/>
          <ac:graphicFrameMkLst>
            <pc:docMk/>
            <pc:sldMk cId="2403511470" sldId="777"/>
            <ac:graphicFrameMk id="23" creationId="{1FE9AAEF-512A-63E2-B405-249671278BFB}"/>
          </ac:graphicFrameMkLst>
        </pc:graphicFrameChg>
        <pc:graphicFrameChg chg="modGraphic">
          <ac:chgData name="Lea Price" userId="75530610-935c-47a4-90c7-73685c799d03" providerId="ADAL" clId="{9A223BD5-201F-4311-BF0D-25ABF9F59087}" dt="2024-03-14T18:17:21.366" v="540" actId="207"/>
          <ac:graphicFrameMkLst>
            <pc:docMk/>
            <pc:sldMk cId="2403511470" sldId="777"/>
            <ac:graphicFrameMk id="25" creationId="{987E1DAF-305A-770D-AA39-EAE2B4306E47}"/>
          </ac:graphicFrameMkLst>
        </pc:graphicFrameChg>
        <pc:graphicFrameChg chg="mod modGraphic">
          <ac:chgData name="Lea Price" userId="75530610-935c-47a4-90c7-73685c799d03" providerId="ADAL" clId="{9A223BD5-201F-4311-BF0D-25ABF9F59087}" dt="2024-03-14T18:23:53.810" v="809" actId="1076"/>
          <ac:graphicFrameMkLst>
            <pc:docMk/>
            <pc:sldMk cId="2403511470" sldId="777"/>
            <ac:graphicFrameMk id="26" creationId="{F7BE107D-610D-DF55-8F03-E83A9C738346}"/>
          </ac:graphicFrameMkLst>
        </pc:graphicFrameChg>
        <pc:graphicFrameChg chg="del">
          <ac:chgData name="Lea Price" userId="75530610-935c-47a4-90c7-73685c799d03" providerId="ADAL" clId="{9A223BD5-201F-4311-BF0D-25ABF9F59087}" dt="2024-03-14T18:13:53.169" v="529" actId="478"/>
          <ac:graphicFrameMkLst>
            <pc:docMk/>
            <pc:sldMk cId="2403511470" sldId="777"/>
            <ac:graphicFrameMk id="27" creationId="{2DC5FC48-D4A9-06C6-B68B-A71AE5AD2D06}"/>
          </ac:graphicFrameMkLst>
        </pc:graphicFrameChg>
      </pc:sldChg>
      <pc:sldChg chg="addSp delSp modSp add mod">
        <pc:chgData name="Lea Price" userId="75530610-935c-47a4-90c7-73685c799d03" providerId="ADAL" clId="{9A223BD5-201F-4311-BF0D-25ABF9F59087}" dt="2024-03-14T18:11:29.528" v="513" actId="1036"/>
        <pc:sldMkLst>
          <pc:docMk/>
          <pc:sldMk cId="1575447172" sldId="787"/>
        </pc:sldMkLst>
        <pc:spChg chg="mod">
          <ac:chgData name="Lea Price" userId="75530610-935c-47a4-90c7-73685c799d03" providerId="ADAL" clId="{9A223BD5-201F-4311-BF0D-25ABF9F59087}" dt="2024-03-14T18:06:26.507" v="330" actId="108"/>
          <ac:spMkLst>
            <pc:docMk/>
            <pc:sldMk cId="1575447172" sldId="787"/>
            <ac:spMk id="12" creationId="{82B4093B-2490-7BE3-E62B-6235CC85886E}"/>
          </ac:spMkLst>
        </pc:spChg>
        <pc:spChg chg="mod">
          <ac:chgData name="Lea Price" userId="75530610-935c-47a4-90c7-73685c799d03" providerId="ADAL" clId="{9A223BD5-201F-4311-BF0D-25ABF9F59087}" dt="2024-03-14T18:11:29.528" v="513" actId="1036"/>
          <ac:spMkLst>
            <pc:docMk/>
            <pc:sldMk cId="1575447172" sldId="787"/>
            <ac:spMk id="13" creationId="{2456D806-42B4-4BBB-17A2-4E43A63ECB79}"/>
          </ac:spMkLst>
        </pc:spChg>
        <pc:spChg chg="mod">
          <ac:chgData name="Lea Price" userId="75530610-935c-47a4-90c7-73685c799d03" providerId="ADAL" clId="{9A223BD5-201F-4311-BF0D-25ABF9F59087}" dt="2024-03-14T18:11:15.438" v="503" actId="1076"/>
          <ac:spMkLst>
            <pc:docMk/>
            <pc:sldMk cId="1575447172" sldId="787"/>
            <ac:spMk id="14" creationId="{E71C646B-954C-F18B-BADA-68DCD6CC4C22}"/>
          </ac:spMkLst>
        </pc:spChg>
        <pc:spChg chg="del mod">
          <ac:chgData name="Lea Price" userId="75530610-935c-47a4-90c7-73685c799d03" providerId="ADAL" clId="{9A223BD5-201F-4311-BF0D-25ABF9F59087}" dt="2024-03-14T18:08:52.841" v="464" actId="478"/>
          <ac:spMkLst>
            <pc:docMk/>
            <pc:sldMk cId="1575447172" sldId="787"/>
            <ac:spMk id="15" creationId="{53C5B980-4971-99B8-7DB5-8C260E1BDD92}"/>
          </ac:spMkLst>
        </pc:spChg>
        <pc:spChg chg="del">
          <ac:chgData name="Lea Price" userId="75530610-935c-47a4-90c7-73685c799d03" providerId="ADAL" clId="{9A223BD5-201F-4311-BF0D-25ABF9F59087}" dt="2024-03-14T18:09:00.149" v="480" actId="478"/>
          <ac:spMkLst>
            <pc:docMk/>
            <pc:sldMk cId="1575447172" sldId="787"/>
            <ac:spMk id="16" creationId="{E970C5F3-B946-95DE-50C0-C273E207C29A}"/>
          </ac:spMkLst>
        </pc:spChg>
        <pc:picChg chg="del">
          <ac:chgData name="Lea Price" userId="75530610-935c-47a4-90c7-73685c799d03" providerId="ADAL" clId="{9A223BD5-201F-4311-BF0D-25ABF9F59087}" dt="2024-03-14T18:00:59.318" v="210" actId="478"/>
          <ac:picMkLst>
            <pc:docMk/>
            <pc:sldMk cId="1575447172" sldId="787"/>
            <ac:picMk id="2" creationId="{ABFB3F8C-561B-7225-D027-8B7CB63C967F}"/>
          </ac:picMkLst>
        </pc:picChg>
        <pc:picChg chg="add mod">
          <ac:chgData name="Lea Price" userId="75530610-935c-47a4-90c7-73685c799d03" providerId="ADAL" clId="{9A223BD5-201F-4311-BF0D-25ABF9F59087}" dt="2024-03-14T18:11:15.438" v="503" actId="1076"/>
          <ac:picMkLst>
            <pc:docMk/>
            <pc:sldMk cId="1575447172" sldId="787"/>
            <ac:picMk id="7" creationId="{98816827-EB89-874B-BE93-7082CCC01731}"/>
          </ac:picMkLst>
        </pc:picChg>
        <pc:picChg chg="del">
          <ac:chgData name="Lea Price" userId="75530610-935c-47a4-90c7-73685c799d03" providerId="ADAL" clId="{9A223BD5-201F-4311-BF0D-25ABF9F59087}" dt="2024-03-14T18:11:01.439" v="500" actId="478"/>
          <ac:picMkLst>
            <pc:docMk/>
            <pc:sldMk cId="1575447172" sldId="787"/>
            <ac:picMk id="19" creationId="{42728790-E98E-4E9A-8D9B-03CCDB152221}"/>
          </ac:picMkLst>
        </pc:picChg>
        <pc:cxnChg chg="add mod">
          <ac:chgData name="Lea Price" userId="75530610-935c-47a4-90c7-73685c799d03" providerId="ADAL" clId="{9A223BD5-201F-4311-BF0D-25ABF9F59087}" dt="2024-03-14T18:11:19.054" v="504" actId="14100"/>
          <ac:cxnSpMkLst>
            <pc:docMk/>
            <pc:sldMk cId="1575447172" sldId="787"/>
            <ac:cxnSpMk id="3" creationId="{4A77E3C4-30F0-F72D-EFAB-4CDC4E768551}"/>
          </ac:cxnSpMkLst>
        </pc:cxnChg>
        <pc:cxnChg chg="mod">
          <ac:chgData name="Lea Price" userId="75530610-935c-47a4-90c7-73685c799d03" providerId="ADAL" clId="{9A223BD5-201F-4311-BF0D-25ABF9F59087}" dt="2024-03-14T18:00:10.365" v="202" actId="208"/>
          <ac:cxnSpMkLst>
            <pc:docMk/>
            <pc:sldMk cId="1575447172" sldId="787"/>
            <ac:cxnSpMk id="6" creationId="{09EC6C90-DAE4-F525-82B2-FE6FF06721B4}"/>
          </ac:cxnSpMkLst>
        </pc:cxnChg>
      </pc:sldChg>
      <pc:sldChg chg="delSp modSp add mod modNotesTx">
        <pc:chgData name="Lea Price" userId="75530610-935c-47a4-90c7-73685c799d03" providerId="ADAL" clId="{9A223BD5-201F-4311-BF0D-25ABF9F59087}" dt="2024-03-14T18:25:56.024" v="828" actId="478"/>
        <pc:sldMkLst>
          <pc:docMk/>
          <pc:sldMk cId="4108341188" sldId="788"/>
        </pc:sldMkLst>
        <pc:spChg chg="del">
          <ac:chgData name="Lea Price" userId="75530610-935c-47a4-90c7-73685c799d03" providerId="ADAL" clId="{9A223BD5-201F-4311-BF0D-25ABF9F59087}" dt="2024-03-14T18:25:56.024" v="828" actId="478"/>
          <ac:spMkLst>
            <pc:docMk/>
            <pc:sldMk cId="4108341188" sldId="788"/>
            <ac:spMk id="9" creationId="{CD0B5CDB-B28B-9054-47A5-28B4B6EE2759}"/>
          </ac:spMkLst>
        </pc:spChg>
        <pc:spChg chg="mod">
          <ac:chgData name="Lea Price" userId="75530610-935c-47a4-90c7-73685c799d03" providerId="ADAL" clId="{9A223BD5-201F-4311-BF0D-25ABF9F59087}" dt="2024-03-14T18:25:50.639" v="827" actId="948"/>
          <ac:spMkLst>
            <pc:docMk/>
            <pc:sldMk cId="4108341188" sldId="788"/>
            <ac:spMk id="12" creationId="{6FB506B0-190B-C2B5-997A-FCB304F97953}"/>
          </ac:spMkLst>
        </pc:spChg>
        <pc:spChg chg="mod">
          <ac:chgData name="Lea Price" userId="75530610-935c-47a4-90c7-73685c799d03" providerId="ADAL" clId="{9A223BD5-201F-4311-BF0D-25ABF9F59087}" dt="2024-03-14T18:15:14.709" v="538" actId="20577"/>
          <ac:spMkLst>
            <pc:docMk/>
            <pc:sldMk cId="4108341188" sldId="788"/>
            <ac:spMk id="13" creationId="{4080C12C-A865-8A85-30E9-7951F6B41237}"/>
          </ac:spMkLst>
        </pc:spChg>
        <pc:spChg chg="del mod">
          <ac:chgData name="Lea Price" userId="75530610-935c-47a4-90c7-73685c799d03" providerId="ADAL" clId="{9A223BD5-201F-4311-BF0D-25ABF9F59087}" dt="2024-03-14T18:25:37.240" v="824" actId="478"/>
          <ac:spMkLst>
            <pc:docMk/>
            <pc:sldMk cId="4108341188" sldId="788"/>
            <ac:spMk id="14" creationId="{FAAC1362-BE4C-CE37-BDEE-A0F1B0C0F0F4}"/>
          </ac:spMkLst>
        </pc:spChg>
        <pc:picChg chg="del">
          <ac:chgData name="Lea Price" userId="75530610-935c-47a4-90c7-73685c799d03" providerId="ADAL" clId="{9A223BD5-201F-4311-BF0D-25ABF9F59087}" dt="2024-03-14T18:25:37.240" v="824" actId="478"/>
          <ac:picMkLst>
            <pc:docMk/>
            <pc:sldMk cId="4108341188" sldId="788"/>
            <ac:picMk id="7" creationId="{B33B5A2D-1366-DCF3-15CD-5F5B5F7FAE35}"/>
          </ac:picMkLst>
        </pc:picChg>
        <pc:cxnChg chg="del">
          <ac:chgData name="Lea Price" userId="75530610-935c-47a4-90c7-73685c799d03" providerId="ADAL" clId="{9A223BD5-201F-4311-BF0D-25ABF9F59087}" dt="2024-03-14T18:25:37.240" v="824" actId="478"/>
          <ac:cxnSpMkLst>
            <pc:docMk/>
            <pc:sldMk cId="4108341188" sldId="788"/>
            <ac:cxnSpMk id="3" creationId="{5FC5386E-9681-EA7F-FD27-483A385CD93D}"/>
          </ac:cxnSpMkLst>
        </pc:cxnChg>
      </pc:sldChg>
      <pc:sldChg chg="addSp delSp modSp add mod">
        <pc:chgData name="Lea Price" userId="75530610-935c-47a4-90c7-73685c799d03" providerId="ADAL" clId="{9A223BD5-201F-4311-BF0D-25ABF9F59087}" dt="2024-03-14T18:35:57.589" v="914" actId="1076"/>
        <pc:sldMkLst>
          <pc:docMk/>
          <pc:sldMk cId="2134994691" sldId="789"/>
        </pc:sldMkLst>
        <pc:spChg chg="mod">
          <ac:chgData name="Lea Price" userId="75530610-935c-47a4-90c7-73685c799d03" providerId="ADAL" clId="{9A223BD5-201F-4311-BF0D-25ABF9F59087}" dt="2024-03-14T18:29:11.387" v="860" actId="1076"/>
          <ac:spMkLst>
            <pc:docMk/>
            <pc:sldMk cId="2134994691" sldId="789"/>
            <ac:spMk id="2" creationId="{A32DD0EF-0B25-DBD2-DE20-DE6C98DC4EDD}"/>
          </ac:spMkLst>
        </pc:spChg>
        <pc:spChg chg="add del mod">
          <ac:chgData name="Lea Price" userId="75530610-935c-47a4-90c7-73685c799d03" providerId="ADAL" clId="{9A223BD5-201F-4311-BF0D-25ABF9F59087}" dt="2024-03-14T18:29:44.662" v="865" actId="478"/>
          <ac:spMkLst>
            <pc:docMk/>
            <pc:sldMk cId="2134994691" sldId="789"/>
            <ac:spMk id="4" creationId="{D5930B44-E0D6-D62B-F545-7F3C8DBEEC79}"/>
          </ac:spMkLst>
        </pc:spChg>
        <pc:spChg chg="del">
          <ac:chgData name="Lea Price" userId="75530610-935c-47a4-90c7-73685c799d03" providerId="ADAL" clId="{9A223BD5-201F-4311-BF0D-25ABF9F59087}" dt="2024-03-14T18:29:43.584" v="864" actId="478"/>
          <ac:spMkLst>
            <pc:docMk/>
            <pc:sldMk cId="2134994691" sldId="789"/>
            <ac:spMk id="5" creationId="{06D93397-57B3-A93E-B4C5-CF9E745BA8B8}"/>
          </ac:spMkLst>
        </pc:spChg>
        <pc:spChg chg="add mod">
          <ac:chgData name="Lea Price" userId="75530610-935c-47a4-90c7-73685c799d03" providerId="ADAL" clId="{9A223BD5-201F-4311-BF0D-25ABF9F59087}" dt="2024-03-14T18:34:38.278" v="906" actId="113"/>
          <ac:spMkLst>
            <pc:docMk/>
            <pc:sldMk cId="2134994691" sldId="789"/>
            <ac:spMk id="7" creationId="{9388765C-D516-19A9-A4C4-DCF252D75ADD}"/>
          </ac:spMkLst>
        </pc:spChg>
        <pc:picChg chg="add mod">
          <ac:chgData name="Lea Price" userId="75530610-935c-47a4-90c7-73685c799d03" providerId="ADAL" clId="{9A223BD5-201F-4311-BF0D-25ABF9F59087}" dt="2024-03-14T18:35:57.589" v="914" actId="1076"/>
          <ac:picMkLst>
            <pc:docMk/>
            <pc:sldMk cId="2134994691" sldId="789"/>
            <ac:picMk id="10" creationId="{A61B73E2-ABA6-1CFB-0BD7-2043A2FAAA74}"/>
          </ac:picMkLst>
        </pc:picChg>
      </pc:sldChg>
      <pc:sldMasterChg chg="modSldLayout">
        <pc:chgData name="Lea Price" userId="75530610-935c-47a4-90c7-73685c799d03" providerId="ADAL" clId="{9A223BD5-201F-4311-BF0D-25ABF9F59087}" dt="2024-03-14T17:43:09.076" v="3" actId="21"/>
        <pc:sldMasterMkLst>
          <pc:docMk/>
          <pc:sldMasterMk cId="165602812" sldId="2147483697"/>
        </pc:sldMasterMkLst>
        <pc:sldLayoutChg chg="delSp mod">
          <pc:chgData name="Lea Price" userId="75530610-935c-47a4-90c7-73685c799d03" providerId="ADAL" clId="{9A223BD5-201F-4311-BF0D-25ABF9F59087}" dt="2024-03-14T17:43:09.076" v="3" actId="21"/>
          <pc:sldLayoutMkLst>
            <pc:docMk/>
            <pc:sldMasterMk cId="165602812" sldId="2147483697"/>
            <pc:sldLayoutMk cId="4067164495" sldId="2147483730"/>
          </pc:sldLayoutMkLst>
          <pc:picChg chg="del">
            <ac:chgData name="Lea Price" userId="75530610-935c-47a4-90c7-73685c799d03" providerId="ADAL" clId="{9A223BD5-201F-4311-BF0D-25ABF9F59087}" dt="2024-03-14T17:43:07.065" v="2" actId="478"/>
            <ac:picMkLst>
              <pc:docMk/>
              <pc:sldMasterMk cId="165602812" sldId="2147483697"/>
              <pc:sldLayoutMk cId="4067164495" sldId="2147483730"/>
              <ac:picMk id="4" creationId="{13CF9FF1-8E46-8E16-1417-65FA9EFF8462}"/>
            </ac:picMkLst>
          </pc:picChg>
          <pc:picChg chg="del">
            <ac:chgData name="Lea Price" userId="75530610-935c-47a4-90c7-73685c799d03" providerId="ADAL" clId="{9A223BD5-201F-4311-BF0D-25ABF9F59087}" dt="2024-03-14T17:43:09.076" v="3" actId="21"/>
            <ac:picMkLst>
              <pc:docMk/>
              <pc:sldMasterMk cId="165602812" sldId="2147483697"/>
              <pc:sldLayoutMk cId="4067164495" sldId="2147483730"/>
              <ac:picMk id="5" creationId="{8529BBBF-8F6A-1427-32C2-7FBBF9BCADB7}"/>
            </ac:picMkLst>
          </pc:picChg>
          <pc:cxnChg chg="del">
            <ac:chgData name="Lea Price" userId="75530610-935c-47a4-90c7-73685c799d03" providerId="ADAL" clId="{9A223BD5-201F-4311-BF0D-25ABF9F59087}" dt="2024-03-14T17:43:05.543" v="1" actId="478"/>
            <ac:cxnSpMkLst>
              <pc:docMk/>
              <pc:sldMasterMk cId="165602812" sldId="2147483697"/>
              <pc:sldLayoutMk cId="4067164495" sldId="2147483730"/>
              <ac:cxnSpMk id="15" creationId="{218F674B-E51F-EB98-A7F7-1106C335C8F3}"/>
            </ac:cxnSpMkLst>
          </pc:cxnChg>
        </pc:sldLayoutChg>
      </pc:sldMasterChg>
    </pc:docChg>
  </pc:docChgLst>
  <pc:docChgLst>
    <pc:chgData name="Heather Stickler" userId="S::hstickler@tidalbasin.rphc.com::32018ea2-5a13-442c-a624-a2c26680db8c" providerId="AD" clId="Web-{3F11908A-1571-B1D8-646A-98082148EC95}"/>
    <pc:docChg chg="modSld">
      <pc:chgData name="Heather Stickler" userId="S::hstickler@tidalbasin.rphc.com::32018ea2-5a13-442c-a624-a2c26680db8c" providerId="AD" clId="Web-{3F11908A-1571-B1D8-646A-98082148EC95}" dt="2023-08-04T03:34:56.890" v="316" actId="20577"/>
      <pc:docMkLst>
        <pc:docMk/>
      </pc:docMkLst>
      <pc:sldChg chg="addSp delSp modSp">
        <pc:chgData name="Heather Stickler" userId="S::hstickler@tidalbasin.rphc.com::32018ea2-5a13-442c-a624-a2c26680db8c" providerId="AD" clId="Web-{3F11908A-1571-B1D8-646A-98082148EC95}" dt="2023-08-04T03:10:14.082" v="271" actId="14100"/>
        <pc:sldMkLst>
          <pc:docMk/>
          <pc:sldMk cId="1191366955" sldId="737"/>
        </pc:sldMkLst>
        <pc:spChg chg="add del mod">
          <ac:chgData name="Heather Stickler" userId="S::hstickler@tidalbasin.rphc.com::32018ea2-5a13-442c-a624-a2c26680db8c" providerId="AD" clId="Web-{3F11908A-1571-B1D8-646A-98082148EC95}" dt="2023-08-04T03:01:57.426" v="127"/>
          <ac:spMkLst>
            <pc:docMk/>
            <pc:sldMk cId="1191366955" sldId="737"/>
            <ac:spMk id="12" creationId="{EF190751-A15B-E30E-D6A8-DB1D8B66C0EB}"/>
          </ac:spMkLst>
        </pc:spChg>
        <pc:spChg chg="add mod">
          <ac:chgData name="Heather Stickler" userId="S::hstickler@tidalbasin.rphc.com::32018ea2-5a13-442c-a624-a2c26680db8c" providerId="AD" clId="Web-{3F11908A-1571-B1D8-646A-98082148EC95}" dt="2023-08-04T03:10:14.082" v="271" actId="14100"/>
          <ac:spMkLst>
            <pc:docMk/>
            <pc:sldMk cId="1191366955" sldId="737"/>
            <ac:spMk id="13" creationId="{C0DC0719-2C25-5455-49DD-28977787208D}"/>
          </ac:spMkLst>
        </pc:spChg>
        <pc:spChg chg="mod">
          <ac:chgData name="Heather Stickler" userId="S::hstickler@tidalbasin.rphc.com::32018ea2-5a13-442c-a624-a2c26680db8c" providerId="AD" clId="Web-{3F11908A-1571-B1D8-646A-98082148EC95}" dt="2023-08-04T02:56:05.153" v="101" actId="20577"/>
          <ac:spMkLst>
            <pc:docMk/>
            <pc:sldMk cId="1191366955" sldId="737"/>
            <ac:spMk id="39" creationId="{B9EECEE8-9AD1-513F-FEAB-46AEAFEA8EF5}"/>
          </ac:spMkLst>
        </pc:spChg>
        <pc:spChg chg="del mod">
          <ac:chgData name="Heather Stickler" userId="S::hstickler@tidalbasin.rphc.com::32018ea2-5a13-442c-a624-a2c26680db8c" providerId="AD" clId="Web-{3F11908A-1571-B1D8-646A-98082148EC95}" dt="2023-08-04T03:07:17.508" v="231"/>
          <ac:spMkLst>
            <pc:docMk/>
            <pc:sldMk cId="1191366955" sldId="737"/>
            <ac:spMk id="53" creationId="{3B683F37-2FE1-12DB-B9B4-E62ED168B8A9}"/>
          </ac:spMkLst>
        </pc:spChg>
      </pc:sldChg>
      <pc:sldChg chg="modSp">
        <pc:chgData name="Heather Stickler" userId="S::hstickler@tidalbasin.rphc.com::32018ea2-5a13-442c-a624-a2c26680db8c" providerId="AD" clId="Web-{3F11908A-1571-B1D8-646A-98082148EC95}" dt="2023-08-04T02:53:11.830" v="65" actId="20577"/>
        <pc:sldMkLst>
          <pc:docMk/>
          <pc:sldMk cId="1793114868" sldId="759"/>
        </pc:sldMkLst>
        <pc:spChg chg="mod">
          <ac:chgData name="Heather Stickler" userId="S::hstickler@tidalbasin.rphc.com::32018ea2-5a13-442c-a624-a2c26680db8c" providerId="AD" clId="Web-{3F11908A-1571-B1D8-646A-98082148EC95}" dt="2023-08-04T02:53:03.282" v="51" actId="20577"/>
          <ac:spMkLst>
            <pc:docMk/>
            <pc:sldMk cId="1793114868" sldId="759"/>
            <ac:spMk id="8" creationId="{5888D9DD-1E4F-0E48-DC09-EC3E3E84EA9B}"/>
          </ac:spMkLst>
        </pc:spChg>
        <pc:spChg chg="mod">
          <ac:chgData name="Heather Stickler" userId="S::hstickler@tidalbasin.rphc.com::32018ea2-5a13-442c-a624-a2c26680db8c" providerId="AD" clId="Web-{3F11908A-1571-B1D8-646A-98082148EC95}" dt="2023-08-04T02:53:11.830" v="65" actId="20577"/>
          <ac:spMkLst>
            <pc:docMk/>
            <pc:sldMk cId="1793114868" sldId="759"/>
            <ac:spMk id="11" creationId="{4B564ADF-C43C-AF59-F554-DEFCC2778D1D}"/>
          </ac:spMkLst>
        </pc:spChg>
      </pc:sldChg>
      <pc:sldChg chg="modSp">
        <pc:chgData name="Heather Stickler" userId="S::hstickler@tidalbasin.rphc.com::32018ea2-5a13-442c-a624-a2c26680db8c" providerId="AD" clId="Web-{3F11908A-1571-B1D8-646A-98082148EC95}" dt="2023-08-04T03:34:56.890" v="316" actId="20577"/>
        <pc:sldMkLst>
          <pc:docMk/>
          <pc:sldMk cId="34847265" sldId="763"/>
        </pc:sldMkLst>
        <pc:spChg chg="mod">
          <ac:chgData name="Heather Stickler" userId="S::hstickler@tidalbasin.rphc.com::32018ea2-5a13-442c-a624-a2c26680db8c" providerId="AD" clId="Web-{3F11908A-1571-B1D8-646A-98082148EC95}" dt="2023-08-04T03:34:56.890" v="316" actId="20577"/>
          <ac:spMkLst>
            <pc:docMk/>
            <pc:sldMk cId="34847265" sldId="763"/>
            <ac:spMk id="4" creationId="{100738EA-539A-3E09-0ED2-70A555DB9F96}"/>
          </ac:spMkLst>
        </pc:spChg>
      </pc:sldChg>
      <pc:sldChg chg="modSp">
        <pc:chgData name="Heather Stickler" userId="S::hstickler@tidalbasin.rphc.com::32018ea2-5a13-442c-a624-a2c26680db8c" providerId="AD" clId="Web-{3F11908A-1571-B1D8-646A-98082148EC95}" dt="2023-08-04T02:54:44.492" v="95" actId="20577"/>
        <pc:sldMkLst>
          <pc:docMk/>
          <pc:sldMk cId="2788660032" sldId="764"/>
        </pc:sldMkLst>
        <pc:spChg chg="mod">
          <ac:chgData name="Heather Stickler" userId="S::hstickler@tidalbasin.rphc.com::32018ea2-5a13-442c-a624-a2c26680db8c" providerId="AD" clId="Web-{3F11908A-1571-B1D8-646A-98082148EC95}" dt="2023-08-04T02:54:44.492" v="95" actId="20577"/>
          <ac:spMkLst>
            <pc:docMk/>
            <pc:sldMk cId="2788660032" sldId="764"/>
            <ac:spMk id="4" creationId="{100738EA-539A-3E09-0ED2-70A555DB9F9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0D7B8C-DEFE-41E4-A130-15645245F162}" type="datetimeFigureOut">
              <a:rPr lang="en-US" smtClean="0"/>
              <a:pPr/>
              <a:t>3/14/2024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FABF76-E266-457C-A75D-859642AD1C96}" type="slidenum">
              <a:rPr lang="en-US" smtClean="0"/>
              <a:pPr/>
              <a:t>‹#›</a:t>
            </a:fld>
            <a:endParaRPr lang="en-US"/>
          </a:p>
        </p:txBody>
      </p:sp>
    </p:spTree>
    <p:extLst>
      <p:ext uri="{BB962C8B-B14F-4D97-AF65-F5344CB8AC3E}">
        <p14:creationId xmlns:p14="http://schemas.microsoft.com/office/powerpoint/2010/main" val="1131369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FABF76-E266-457C-A75D-859642AD1C96}" type="slidenum">
              <a:rPr lang="en-US" smtClean="0"/>
              <a:pPr/>
              <a:t>1</a:t>
            </a:fld>
            <a:endParaRPr lang="en-US"/>
          </a:p>
        </p:txBody>
      </p:sp>
    </p:spTree>
    <p:extLst>
      <p:ext uri="{BB962C8B-B14F-4D97-AF65-F5344CB8AC3E}">
        <p14:creationId xmlns:p14="http://schemas.microsoft.com/office/powerpoint/2010/main" val="762586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C298D-8B00-770C-E2A6-8392B811FE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F88BB3-2908-B281-E104-2C76B684B1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40FD8D-9D09-7B71-8536-671503B9ADD8}"/>
              </a:ext>
            </a:extLst>
          </p:cNvPr>
          <p:cNvSpPr>
            <a:spLocks noGrp="1"/>
          </p:cNvSpPr>
          <p:nvPr>
            <p:ph type="body" idx="1"/>
          </p:nvPr>
        </p:nvSpPr>
        <p:spPr/>
        <p:txBody>
          <a:bodyPr/>
          <a:lstStyle/>
          <a:p>
            <a:r>
              <a:rPr lang="en-US"/>
              <a:t>CD</a:t>
            </a:r>
          </a:p>
        </p:txBody>
      </p:sp>
      <p:sp>
        <p:nvSpPr>
          <p:cNvPr id="4" name="Slide Number Placeholder 3">
            <a:extLst>
              <a:ext uri="{FF2B5EF4-FFF2-40B4-BE49-F238E27FC236}">
                <a16:creationId xmlns:a16="http://schemas.microsoft.com/office/drawing/2014/main" id="{680B5884-0810-0A20-E8DA-6EDDB8CBBD0F}"/>
              </a:ext>
            </a:extLst>
          </p:cNvPr>
          <p:cNvSpPr>
            <a:spLocks noGrp="1"/>
          </p:cNvSpPr>
          <p:nvPr>
            <p:ph type="sldNum" sz="quarter" idx="5"/>
          </p:nvPr>
        </p:nvSpPr>
        <p:spPr/>
        <p:txBody>
          <a:bodyPr/>
          <a:lstStyle/>
          <a:p>
            <a:fld id="{438EFA3E-B101-4087-9449-E5058F7B0394}" type="slidenum">
              <a:rPr lang="en-US" smtClean="0"/>
              <a:t>3</a:t>
            </a:fld>
            <a:endParaRPr lang="en-US"/>
          </a:p>
        </p:txBody>
      </p:sp>
    </p:spTree>
    <p:extLst>
      <p:ext uri="{BB962C8B-B14F-4D97-AF65-F5344CB8AC3E}">
        <p14:creationId xmlns:p14="http://schemas.microsoft.com/office/powerpoint/2010/main" val="4015125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8EFA3E-B101-4087-9449-E5058F7B0394}" type="slidenum">
              <a:rPr lang="en-US" smtClean="0"/>
              <a:t>5</a:t>
            </a:fld>
            <a:endParaRPr lang="en-US"/>
          </a:p>
        </p:txBody>
      </p:sp>
    </p:spTree>
    <p:extLst>
      <p:ext uri="{BB962C8B-B14F-4D97-AF65-F5344CB8AC3E}">
        <p14:creationId xmlns:p14="http://schemas.microsoft.com/office/powerpoint/2010/main" val="1955534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C3C99F-D222-40C4-9FA8-1B27BF4758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062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E20B2-08A0-FD88-B4A7-5EF7AE579C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5639EA-5552-6774-410C-3BEBB6EA27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73F2AE-EFBC-6A5C-6D76-4065A87755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942783-BC00-3946-ADB7-631CDE78F94E}"/>
              </a:ext>
            </a:extLst>
          </p:cNvPr>
          <p:cNvSpPr>
            <a:spLocks noGrp="1"/>
          </p:cNvSpPr>
          <p:nvPr>
            <p:ph type="sldNum" sz="quarter" idx="5"/>
          </p:nvPr>
        </p:nvSpPr>
        <p:spPr/>
        <p:txBody>
          <a:bodyPr/>
          <a:lstStyle/>
          <a:p>
            <a:fld id="{438EFA3E-B101-4087-9449-E5058F7B0394}" type="slidenum">
              <a:rPr lang="en-US" smtClean="0"/>
              <a:t>7</a:t>
            </a:fld>
            <a:endParaRPr lang="en-US"/>
          </a:p>
        </p:txBody>
      </p:sp>
    </p:spTree>
    <p:extLst>
      <p:ext uri="{BB962C8B-B14F-4D97-AF65-F5344CB8AC3E}">
        <p14:creationId xmlns:p14="http://schemas.microsoft.com/office/powerpoint/2010/main" val="1052656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DF536-98B6-4DCA-50F7-8C3A83C6E2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E51093-FA16-8FD2-8767-220B8F7C7E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38D5B9-888B-A952-60E5-6A553F1C9CB6}"/>
              </a:ext>
            </a:extLst>
          </p:cNvPr>
          <p:cNvSpPr>
            <a:spLocks noGrp="1"/>
          </p:cNvSpPr>
          <p:nvPr>
            <p:ph type="body" idx="1"/>
          </p:nvPr>
        </p:nvSpPr>
        <p:spPr/>
        <p:txBody>
          <a:bodyPr/>
          <a:lstStyle/>
          <a:p>
            <a:r>
              <a:rPr lang="en-US"/>
              <a:t>CD</a:t>
            </a:r>
          </a:p>
        </p:txBody>
      </p:sp>
      <p:sp>
        <p:nvSpPr>
          <p:cNvPr id="4" name="Slide Number Placeholder 3">
            <a:extLst>
              <a:ext uri="{FF2B5EF4-FFF2-40B4-BE49-F238E27FC236}">
                <a16:creationId xmlns:a16="http://schemas.microsoft.com/office/drawing/2014/main" id="{5BFE2457-E865-88B6-9696-288EF214A870}"/>
              </a:ext>
            </a:extLst>
          </p:cNvPr>
          <p:cNvSpPr>
            <a:spLocks noGrp="1"/>
          </p:cNvSpPr>
          <p:nvPr>
            <p:ph type="sldNum" sz="quarter" idx="5"/>
          </p:nvPr>
        </p:nvSpPr>
        <p:spPr/>
        <p:txBody>
          <a:bodyPr/>
          <a:lstStyle/>
          <a:p>
            <a:fld id="{438EFA3E-B101-4087-9449-E5058F7B0394}" type="slidenum">
              <a:rPr lang="en-US" smtClean="0"/>
              <a:t>9</a:t>
            </a:fld>
            <a:endParaRPr lang="en-US"/>
          </a:p>
        </p:txBody>
      </p:sp>
    </p:spTree>
    <p:extLst>
      <p:ext uri="{BB962C8B-B14F-4D97-AF65-F5344CB8AC3E}">
        <p14:creationId xmlns:p14="http://schemas.microsoft.com/office/powerpoint/2010/main" val="3142808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D1850-0AE0-C4CA-15C0-1BB345DC5E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2E76C6-2C08-B0B6-E8F1-86ECA0556C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9732B4-DB17-30FE-45A7-4EFE81FFEC4E}"/>
              </a:ext>
            </a:extLst>
          </p:cNvPr>
          <p:cNvSpPr>
            <a:spLocks noGrp="1"/>
          </p:cNvSpPr>
          <p:nvPr>
            <p:ph type="body" idx="1"/>
          </p:nvPr>
        </p:nvSpPr>
        <p:spPr/>
        <p:txBody>
          <a:bodyPr/>
          <a:lstStyle/>
          <a:p>
            <a:r>
              <a:rPr lang="en-US"/>
              <a:t>CD</a:t>
            </a:r>
          </a:p>
        </p:txBody>
      </p:sp>
      <p:sp>
        <p:nvSpPr>
          <p:cNvPr id="4" name="Slide Number Placeholder 3">
            <a:extLst>
              <a:ext uri="{FF2B5EF4-FFF2-40B4-BE49-F238E27FC236}">
                <a16:creationId xmlns:a16="http://schemas.microsoft.com/office/drawing/2014/main" id="{F645A4A8-A9A4-8295-3CD3-FDB198BD5A60}"/>
              </a:ext>
            </a:extLst>
          </p:cNvPr>
          <p:cNvSpPr>
            <a:spLocks noGrp="1"/>
          </p:cNvSpPr>
          <p:nvPr>
            <p:ph type="sldNum" sz="quarter" idx="5"/>
          </p:nvPr>
        </p:nvSpPr>
        <p:spPr/>
        <p:txBody>
          <a:bodyPr/>
          <a:lstStyle/>
          <a:p>
            <a:fld id="{438EFA3E-B101-4087-9449-E5058F7B0394}" type="slidenum">
              <a:rPr lang="en-US" smtClean="0"/>
              <a:t>10</a:t>
            </a:fld>
            <a:endParaRPr lang="en-US"/>
          </a:p>
        </p:txBody>
      </p:sp>
    </p:spTree>
    <p:extLst>
      <p:ext uri="{BB962C8B-B14F-4D97-AF65-F5344CB8AC3E}">
        <p14:creationId xmlns:p14="http://schemas.microsoft.com/office/powerpoint/2010/main" val="37743696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rgbClr val="002855"/>
        </a:solidFill>
        <a:effectLst/>
      </p:bgPr>
    </p:bg>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33A8902D-BF2C-0B92-6D73-0EF6D94FB1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450001" y="2820496"/>
            <a:ext cx="11253560" cy="751503"/>
          </a:xfrm>
          <a:prstGeom prst="rect">
            <a:avLst/>
          </a:prstGeom>
          <a:ln>
            <a:noFill/>
          </a:ln>
        </p:spPr>
        <p:txBody>
          <a:bodyPr lIns="0" tIns="0" rIns="0" bIns="0" anchor="t"/>
          <a:lstStyle>
            <a:lvl1pPr algn="l">
              <a:defRPr sz="4500" b="1" i="0">
                <a:solidFill>
                  <a:schemeClr val="bg1"/>
                </a:solidFill>
                <a:latin typeface="Arial" panose="020B0604020202020204" pitchFamily="34" charset="0"/>
                <a:cs typeface="Arial" panose="020B0604020202020204" pitchFamily="34" charset="0"/>
              </a:defRPr>
            </a:lvl1pPr>
          </a:lstStyle>
          <a:p>
            <a:r>
              <a:rPr lang="en-US"/>
              <a:t>Presentation title here</a:t>
            </a:r>
          </a:p>
        </p:txBody>
      </p:sp>
      <p:sp>
        <p:nvSpPr>
          <p:cNvPr id="12" name="Text Placeholder 11">
            <a:extLst>
              <a:ext uri="{FF2B5EF4-FFF2-40B4-BE49-F238E27FC236}">
                <a16:creationId xmlns:a16="http://schemas.microsoft.com/office/drawing/2014/main" id="{D55E5CD3-35DF-BCC5-77D3-2197D7CA0E1F}"/>
              </a:ext>
            </a:extLst>
          </p:cNvPr>
          <p:cNvSpPr>
            <a:spLocks noGrp="1"/>
          </p:cNvSpPr>
          <p:nvPr>
            <p:ph type="body" sz="quarter" idx="10" hasCustomPrompt="1"/>
          </p:nvPr>
        </p:nvSpPr>
        <p:spPr>
          <a:xfrm>
            <a:off x="450001" y="3572008"/>
            <a:ext cx="11253560" cy="751513"/>
          </a:xfrm>
          <a:prstGeom prst="rect">
            <a:avLst/>
          </a:prstGeom>
        </p:spPr>
        <p:txBody>
          <a:bodyPr lIns="0" tIns="0" rIns="0" bIns="0"/>
          <a:lstStyle>
            <a:lvl1pPr>
              <a:defRPr sz="1100" spc="-20" baseline="0">
                <a:solidFill>
                  <a:schemeClr val="bg1"/>
                </a:solidFill>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r>
              <a:rPr lang="en-GB">
                <a:effectLst/>
                <a:latin typeface="+mj-lt"/>
              </a:rPr>
              <a:t>Month XX, 2023</a:t>
            </a:r>
            <a:endParaRPr lang="en-US"/>
          </a:p>
        </p:txBody>
      </p:sp>
      <p:sp>
        <p:nvSpPr>
          <p:cNvPr id="14" name="Text Placeholder 13">
            <a:extLst>
              <a:ext uri="{FF2B5EF4-FFF2-40B4-BE49-F238E27FC236}">
                <a16:creationId xmlns:a16="http://schemas.microsoft.com/office/drawing/2014/main" id="{435AA990-3196-E711-01DB-25AEB5667C51}"/>
              </a:ext>
            </a:extLst>
          </p:cNvPr>
          <p:cNvSpPr>
            <a:spLocks noGrp="1"/>
          </p:cNvSpPr>
          <p:nvPr>
            <p:ph type="body" sz="quarter" idx="11" hasCustomPrompt="1"/>
          </p:nvPr>
        </p:nvSpPr>
        <p:spPr>
          <a:xfrm>
            <a:off x="458741" y="2564313"/>
            <a:ext cx="11253560" cy="351307"/>
          </a:xfrm>
          <a:prstGeom prst="rect">
            <a:avLst/>
          </a:prstGeom>
        </p:spPr>
        <p:txBody>
          <a:bodyPr lIns="0" tIns="0" rIns="0" bIns="0"/>
          <a:lstStyle>
            <a:lvl1pPr>
              <a:defRPr sz="1600" spc="-30" baseline="0">
                <a:solidFill>
                  <a:srgbClr val="00A9E0"/>
                </a:solidFill>
              </a:defRPr>
            </a:lvl1pPr>
            <a:lvl2pPr>
              <a:defRPr sz="1600" spc="-30" baseline="0">
                <a:solidFill>
                  <a:srgbClr val="00A9E0"/>
                </a:solidFill>
              </a:defRPr>
            </a:lvl2pPr>
            <a:lvl3pPr>
              <a:defRPr sz="1600" spc="-30" baseline="0">
                <a:solidFill>
                  <a:srgbClr val="00A9E0"/>
                </a:solidFill>
              </a:defRPr>
            </a:lvl3pPr>
            <a:lvl4pPr>
              <a:defRPr sz="1600" spc="-30" baseline="0">
                <a:solidFill>
                  <a:srgbClr val="00A9E0"/>
                </a:solidFill>
              </a:defRPr>
            </a:lvl4pPr>
            <a:lvl5pPr>
              <a:defRPr sz="1600" spc="-30" baseline="0">
                <a:solidFill>
                  <a:srgbClr val="00A9E0"/>
                </a:solidFill>
              </a:defRPr>
            </a:lvl5pPr>
          </a:lstStyle>
          <a:p>
            <a:pPr lvl="0"/>
            <a:r>
              <a:rPr lang="en-US"/>
              <a:t>Category Name</a:t>
            </a:r>
          </a:p>
        </p:txBody>
      </p:sp>
      <p:cxnSp>
        <p:nvCxnSpPr>
          <p:cNvPr id="15" name="Straight Connector 14">
            <a:extLst>
              <a:ext uri="{FF2B5EF4-FFF2-40B4-BE49-F238E27FC236}">
                <a16:creationId xmlns:a16="http://schemas.microsoft.com/office/drawing/2014/main" id="{218F674B-E51F-EB98-A7F7-1106C335C8F3}"/>
              </a:ext>
            </a:extLst>
          </p:cNvPr>
          <p:cNvCxnSpPr>
            <a:cxnSpLocks/>
          </p:cNvCxnSpPr>
          <p:nvPr userDrawn="1"/>
        </p:nvCxnSpPr>
        <p:spPr>
          <a:xfrm>
            <a:off x="450001" y="2448513"/>
            <a:ext cx="1868656" cy="0"/>
          </a:xfrm>
          <a:prstGeom prst="line">
            <a:avLst/>
          </a:prstGeom>
          <a:ln>
            <a:solidFill>
              <a:srgbClr val="00A9E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3B8FA27-C376-BF97-A5A2-2CDABC76DF32}"/>
              </a:ext>
            </a:extLst>
          </p:cNvPr>
          <p:cNvSpPr txBox="1"/>
          <p:nvPr userDrawn="1"/>
        </p:nvSpPr>
        <p:spPr>
          <a:xfrm>
            <a:off x="9867024" y="6193745"/>
            <a:ext cx="1845277" cy="261610"/>
          </a:xfrm>
          <a:prstGeom prst="rect">
            <a:avLst/>
          </a:prstGeom>
          <a:noFill/>
        </p:spPr>
        <p:txBody>
          <a:bodyPr wrap="square" lIns="0" tIns="0"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b="1" i="0" spc="-40" baseline="0" err="1">
                <a:solidFill>
                  <a:schemeClr val="bg1"/>
                </a:solidFill>
                <a:effectLst/>
                <a:latin typeface="Arial" panose="020B0604020202020204" pitchFamily="34" charset="0"/>
                <a:cs typeface="Arial" panose="020B0604020202020204" pitchFamily="34" charset="0"/>
              </a:rPr>
              <a:t>tidalbasingroup.com</a:t>
            </a:r>
            <a:endParaRPr lang="en-US" sz="1400" b="1" i="0" spc="-40" baseline="0">
              <a:solidFill>
                <a:schemeClr val="bg1"/>
              </a:solidFill>
              <a:latin typeface="Arial" panose="020B0604020202020204" pitchFamily="34" charset="0"/>
              <a:cs typeface="Arial" panose="020B0604020202020204" pitchFamily="34" charset="0"/>
            </a:endParaRPr>
          </a:p>
        </p:txBody>
      </p:sp>
      <p:pic>
        <p:nvPicPr>
          <p:cNvPr id="4" name="Graphic 3">
            <a:extLst>
              <a:ext uri="{FF2B5EF4-FFF2-40B4-BE49-F238E27FC236}">
                <a16:creationId xmlns:a16="http://schemas.microsoft.com/office/drawing/2014/main" id="{13CF9FF1-8E46-8E16-1417-65FA9EFF846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8741" y="5574297"/>
            <a:ext cx="945412" cy="822859"/>
          </a:xfrm>
          <a:prstGeom prst="rect">
            <a:avLst/>
          </a:prstGeom>
        </p:spPr>
      </p:pic>
      <p:pic>
        <p:nvPicPr>
          <p:cNvPr id="5" name="Picture 4">
            <a:extLst>
              <a:ext uri="{FF2B5EF4-FFF2-40B4-BE49-F238E27FC236}">
                <a16:creationId xmlns:a16="http://schemas.microsoft.com/office/drawing/2014/main" id="{C369ACA5-D4A8-9D59-C180-5B4B0656A45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39779" y="266404"/>
            <a:ext cx="2053164" cy="851683"/>
          </a:xfrm>
          <a:prstGeom prst="rect">
            <a:avLst/>
          </a:prstGeom>
        </p:spPr>
      </p:pic>
    </p:spTree>
    <p:extLst>
      <p:ext uri="{BB962C8B-B14F-4D97-AF65-F5344CB8AC3E}">
        <p14:creationId xmlns:p14="http://schemas.microsoft.com/office/powerpoint/2010/main" val="1732157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ext Slide Single Column">
    <p:spTree>
      <p:nvGrpSpPr>
        <p:cNvPr id="1" name=""/>
        <p:cNvGrpSpPr/>
        <p:nvPr/>
      </p:nvGrpSpPr>
      <p:grpSpPr>
        <a:xfrm>
          <a:off x="0" y="0"/>
          <a:ext cx="0" cy="0"/>
          <a:chOff x="0" y="0"/>
          <a:chExt cx="0" cy="0"/>
        </a:xfrm>
      </p:grpSpPr>
      <p:sp>
        <p:nvSpPr>
          <p:cNvPr id="7" name="Text Placeholder 17"/>
          <p:cNvSpPr>
            <a:spLocks noGrp="1"/>
          </p:cNvSpPr>
          <p:nvPr>
            <p:ph type="body" sz="quarter" idx="12" hasCustomPrompt="1"/>
          </p:nvPr>
        </p:nvSpPr>
        <p:spPr>
          <a:xfrm>
            <a:off x="489574" y="1831137"/>
            <a:ext cx="6989533" cy="433271"/>
          </a:xfrm>
          <a:prstGeom prst="rect">
            <a:avLst/>
          </a:prstGeom>
        </p:spPr>
        <p:txBody>
          <a:bodyPr lIns="0" tIns="0" rIns="0" bIns="0"/>
          <a:lstStyle>
            <a:lvl1pPr marL="0" indent="0">
              <a:lnSpc>
                <a:spcPts val="2300"/>
              </a:lnSpc>
              <a:buNone/>
              <a:defRPr sz="2000" b="0" i="0" spc="-60" baseline="0">
                <a:solidFill>
                  <a:srgbClr val="002855"/>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a:t>Intro Paragraph</a:t>
            </a:r>
          </a:p>
        </p:txBody>
      </p:sp>
      <p:sp>
        <p:nvSpPr>
          <p:cNvPr id="9" name="Text Placeholder 17"/>
          <p:cNvSpPr>
            <a:spLocks noGrp="1"/>
          </p:cNvSpPr>
          <p:nvPr>
            <p:ph type="body" sz="quarter" idx="13" hasCustomPrompt="1"/>
          </p:nvPr>
        </p:nvSpPr>
        <p:spPr>
          <a:xfrm>
            <a:off x="490411" y="3074134"/>
            <a:ext cx="6988912" cy="903005"/>
          </a:xfrm>
          <a:prstGeom prst="rect">
            <a:avLst/>
          </a:prstGeom>
        </p:spPr>
        <p:txBody>
          <a:bodyPr lIns="0" tIns="0" rIns="0" bIns="0"/>
          <a:lstStyle>
            <a:lvl1pPr marL="0" indent="0">
              <a:lnSpc>
                <a:spcPts val="1600"/>
              </a:lnSpc>
              <a:buNone/>
              <a:defRPr sz="1400" b="0" i="0" spc="-40" baseline="0">
                <a:solidFill>
                  <a:srgbClr val="002855"/>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a:t>Click to edit Body Copy</a:t>
            </a:r>
          </a:p>
        </p:txBody>
      </p:sp>
      <p:sp>
        <p:nvSpPr>
          <p:cNvPr id="10" name="Title Placeholder 1"/>
          <p:cNvSpPr>
            <a:spLocks noGrp="1"/>
          </p:cNvSpPr>
          <p:nvPr>
            <p:ph type="title" hasCustomPrompt="1"/>
          </p:nvPr>
        </p:nvSpPr>
        <p:spPr>
          <a:xfrm>
            <a:off x="490411" y="842401"/>
            <a:ext cx="9418037" cy="554320"/>
          </a:xfrm>
          <a:prstGeom prst="rect">
            <a:avLst/>
          </a:prstGeom>
        </p:spPr>
        <p:txBody>
          <a:bodyPr vert="horz" lIns="0" tIns="0" rIns="0" bIns="0" rtlCol="0" anchor="t" anchorCtr="0">
            <a:noAutofit/>
          </a:bodyPr>
          <a:lstStyle>
            <a:lvl1pPr>
              <a:defRPr sz="3500">
                <a:solidFill>
                  <a:srgbClr val="002855"/>
                </a:solidFill>
              </a:defRPr>
            </a:lvl1pPr>
          </a:lstStyle>
          <a:p>
            <a:r>
              <a:rPr lang="en-US"/>
              <a:t>Slide Title</a:t>
            </a:r>
          </a:p>
        </p:txBody>
      </p:sp>
      <p:sp>
        <p:nvSpPr>
          <p:cNvPr id="2" name="TextBox 1">
            <a:extLst>
              <a:ext uri="{FF2B5EF4-FFF2-40B4-BE49-F238E27FC236}">
                <a16:creationId xmlns:a16="http://schemas.microsoft.com/office/drawing/2014/main" id="{C1E0C0CF-E1BB-6641-ACF6-8698DD49D1F6}"/>
              </a:ext>
            </a:extLst>
          </p:cNvPr>
          <p:cNvSpPr txBox="1"/>
          <p:nvPr userDrawn="1"/>
        </p:nvSpPr>
        <p:spPr>
          <a:xfrm>
            <a:off x="7747000" y="1905000"/>
            <a:ext cx="184731" cy="338554"/>
          </a:xfrm>
          <a:prstGeom prst="rect">
            <a:avLst/>
          </a:prstGeom>
          <a:noFill/>
        </p:spPr>
        <p:txBody>
          <a:bodyPr wrap="none" rtlCol="0">
            <a:spAutoFit/>
          </a:bodyPr>
          <a:lstStyle/>
          <a:p>
            <a:endParaRPr lang="en-US" sz="1600">
              <a:latin typeface="Arial" panose="020B0604020202020204" pitchFamily="34" charset="0"/>
              <a:cs typeface="Arial" panose="020B0604020202020204" pitchFamily="34" charset="0"/>
            </a:endParaRPr>
          </a:p>
        </p:txBody>
      </p:sp>
      <p:sp>
        <p:nvSpPr>
          <p:cNvPr id="15" name="Text Placeholder 17"/>
          <p:cNvSpPr>
            <a:spLocks noGrp="1"/>
          </p:cNvSpPr>
          <p:nvPr>
            <p:ph type="body" sz="quarter" idx="15" hasCustomPrompt="1"/>
          </p:nvPr>
        </p:nvSpPr>
        <p:spPr>
          <a:xfrm>
            <a:off x="489574" y="4034175"/>
            <a:ext cx="6988912" cy="1298703"/>
          </a:xfrm>
          <a:prstGeom prst="rect">
            <a:avLst/>
          </a:prstGeom>
        </p:spPr>
        <p:txBody>
          <a:bodyPr lIns="0" tIns="0" rIns="0" bIns="0" numCol="2"/>
          <a:lstStyle>
            <a:lvl1pPr marL="342900" indent="-342900">
              <a:lnSpc>
                <a:spcPts val="1600"/>
              </a:lnSpc>
              <a:buClr>
                <a:srgbClr val="A50034"/>
              </a:buClr>
              <a:buFont typeface="Arial" panose="020B0604020202020204" pitchFamily="34" charset="0"/>
              <a:buChar char="•"/>
              <a:defRPr sz="1400" b="0" i="0" spc="-40" baseline="0">
                <a:solidFill>
                  <a:srgbClr val="002855"/>
                </a:solidFill>
                <a:latin typeface="Arial" charset="0"/>
                <a:ea typeface="Arial" charset="0"/>
                <a:cs typeface="Arial" charset="0"/>
              </a:defRPr>
            </a:lvl1pPr>
          </a:lstStyle>
          <a:p>
            <a:pPr lvl="0"/>
            <a:r>
              <a:rPr lang="en-US"/>
              <a:t>Bullet points</a:t>
            </a:r>
          </a:p>
          <a:p>
            <a:pPr lvl="0"/>
            <a:endParaRPr lang="en-US"/>
          </a:p>
          <a:p>
            <a:pPr lvl="0"/>
            <a:endParaRPr lang="en-US"/>
          </a:p>
        </p:txBody>
      </p:sp>
      <p:cxnSp>
        <p:nvCxnSpPr>
          <p:cNvPr id="3" name="Straight Connector 2">
            <a:extLst>
              <a:ext uri="{FF2B5EF4-FFF2-40B4-BE49-F238E27FC236}">
                <a16:creationId xmlns:a16="http://schemas.microsoft.com/office/drawing/2014/main" id="{8238B7F6-A489-0FA2-666A-3B21488E324E}"/>
              </a:ext>
            </a:extLst>
          </p:cNvPr>
          <p:cNvCxnSpPr>
            <a:cxnSpLocks/>
          </p:cNvCxnSpPr>
          <p:nvPr userDrawn="1"/>
        </p:nvCxnSpPr>
        <p:spPr>
          <a:xfrm>
            <a:off x="490411" y="1468800"/>
            <a:ext cx="1719389" cy="0"/>
          </a:xfrm>
          <a:prstGeom prst="line">
            <a:avLst/>
          </a:prstGeom>
          <a:ln>
            <a:solidFill>
              <a:srgbClr val="00A9E0"/>
            </a:solidFill>
          </a:ln>
        </p:spPr>
        <p:style>
          <a:lnRef idx="1">
            <a:schemeClr val="accent1"/>
          </a:lnRef>
          <a:fillRef idx="0">
            <a:schemeClr val="accent1"/>
          </a:fillRef>
          <a:effectRef idx="0">
            <a:schemeClr val="accent1"/>
          </a:effectRef>
          <a:fontRef idx="minor">
            <a:schemeClr val="tx1"/>
          </a:fontRef>
        </p:style>
      </p:cxnSp>
      <p:sp>
        <p:nvSpPr>
          <p:cNvPr id="32" name="Text Placeholder 31">
            <a:extLst>
              <a:ext uri="{FF2B5EF4-FFF2-40B4-BE49-F238E27FC236}">
                <a16:creationId xmlns:a16="http://schemas.microsoft.com/office/drawing/2014/main" id="{5ACDC0AE-4DF4-CCD9-AF06-5B6A3BB460C8}"/>
              </a:ext>
            </a:extLst>
          </p:cNvPr>
          <p:cNvSpPr>
            <a:spLocks noGrp="1"/>
          </p:cNvSpPr>
          <p:nvPr>
            <p:ph type="body" sz="quarter" idx="16" hasCustomPrompt="1"/>
          </p:nvPr>
        </p:nvSpPr>
        <p:spPr>
          <a:xfrm>
            <a:off x="8806543" y="4481609"/>
            <a:ext cx="2982685" cy="819728"/>
          </a:xfrm>
          <a:prstGeom prst="rect">
            <a:avLst/>
          </a:prstGeom>
        </p:spPr>
        <p:txBody>
          <a:bodyPr lIns="0" tIns="0" rIns="0" bIns="0"/>
          <a:lstStyle>
            <a:lvl1pPr>
              <a:lnSpc>
                <a:spcPts val="1600"/>
              </a:lnSpc>
              <a:spcAft>
                <a:spcPts val="0"/>
              </a:spcAft>
              <a:defRPr sz="1400" b="0" i="0" spc="-40" baseline="0">
                <a:solidFill>
                  <a:srgbClr val="002855"/>
                </a:solidFill>
                <a:latin typeface="Arial" panose="020B0604020202020204" pitchFamily="34" charset="0"/>
                <a:cs typeface="Arial" panose="020B0604020202020204" pitchFamily="34" charset="0"/>
              </a:defRPr>
            </a:lvl1pPr>
            <a:lvl2pPr>
              <a:defRPr sz="1700" b="1" i="0" spc="-100" baseline="0">
                <a:solidFill>
                  <a:srgbClr val="002855"/>
                </a:solidFill>
                <a:latin typeface="Arial" panose="020B0604020202020204" pitchFamily="34" charset="0"/>
                <a:cs typeface="Arial" panose="020B0604020202020204" pitchFamily="34" charset="0"/>
              </a:defRPr>
            </a:lvl2pPr>
            <a:lvl3pPr>
              <a:defRPr sz="1700" b="1" i="0" spc="-100" baseline="0">
                <a:solidFill>
                  <a:srgbClr val="002855"/>
                </a:solidFill>
                <a:latin typeface="Arial" panose="020B0604020202020204" pitchFamily="34" charset="0"/>
                <a:cs typeface="Arial" panose="020B0604020202020204" pitchFamily="34" charset="0"/>
              </a:defRPr>
            </a:lvl3pPr>
            <a:lvl4pPr>
              <a:defRPr sz="1700" b="1" i="0" spc="-100" baseline="0">
                <a:solidFill>
                  <a:srgbClr val="002855"/>
                </a:solidFill>
                <a:latin typeface="Arial" panose="020B0604020202020204" pitchFamily="34" charset="0"/>
                <a:cs typeface="Arial" panose="020B0604020202020204" pitchFamily="34" charset="0"/>
              </a:defRPr>
            </a:lvl4pPr>
            <a:lvl5pPr>
              <a:defRPr sz="1700" b="1" i="0" spc="-100" baseline="0">
                <a:solidFill>
                  <a:srgbClr val="002855"/>
                </a:solidFill>
                <a:latin typeface="Arial" panose="020B0604020202020204" pitchFamily="34" charset="0"/>
                <a:cs typeface="Arial" panose="020B0604020202020204" pitchFamily="34" charset="0"/>
              </a:defRPr>
            </a:lvl5pPr>
          </a:lstStyle>
          <a:p>
            <a:pPr lvl="0"/>
            <a:r>
              <a:rPr lang="en-GB"/>
              <a:t>Caption text </a:t>
            </a:r>
          </a:p>
        </p:txBody>
      </p:sp>
      <p:sp>
        <p:nvSpPr>
          <p:cNvPr id="14" name="Title 1">
            <a:extLst>
              <a:ext uri="{FF2B5EF4-FFF2-40B4-BE49-F238E27FC236}">
                <a16:creationId xmlns:a16="http://schemas.microsoft.com/office/drawing/2014/main" id="{02A0895E-4401-BB87-64F6-0275F3DE7CB8}"/>
              </a:ext>
            </a:extLst>
          </p:cNvPr>
          <p:cNvSpPr txBox="1">
            <a:spLocks/>
          </p:cNvSpPr>
          <p:nvPr userDrawn="1"/>
        </p:nvSpPr>
        <p:spPr>
          <a:xfrm>
            <a:off x="450001" y="6417062"/>
            <a:ext cx="1744559" cy="492504"/>
          </a:xfrm>
          <a:prstGeom prst="rect">
            <a:avLst/>
          </a:prstGeom>
          <a:ln>
            <a:noFill/>
          </a:ln>
        </p:spPr>
        <p:txBody>
          <a:bodyPr vert="horz" lIns="0" tIns="0" rIns="0" bIns="0" rtlCol="0" anchor="t">
            <a:noAutofit/>
          </a:bodyPr>
          <a:lstStyle>
            <a:lvl1pPr algn="l" defTabSz="914400" rtl="0" eaLnBrk="1" latinLnBrk="0" hangingPunct="1">
              <a:spcBef>
                <a:spcPct val="0"/>
              </a:spcBef>
              <a:buNone/>
              <a:defRPr sz="3400" b="0" kern="1200">
                <a:solidFill>
                  <a:schemeClr val="bg1"/>
                </a:solidFill>
                <a:latin typeface="Arial" panose="020B0604020202020204" pitchFamily="34" charset="0"/>
                <a:ea typeface="+mj-ea"/>
                <a:cs typeface="Arial" panose="020B0604020202020204" pitchFamily="34" charset="0"/>
              </a:defRPr>
            </a:lvl1pPr>
          </a:lstStyle>
          <a:p>
            <a:pPr marL="0" marR="0" indent="0" algn="l" defTabSz="914400" rtl="0" eaLnBrk="1" fontAlgn="auto" latinLnBrk="0" hangingPunct="1">
              <a:lnSpc>
                <a:spcPct val="100000"/>
              </a:lnSpc>
              <a:spcBef>
                <a:spcPct val="0"/>
              </a:spcBef>
              <a:spcAft>
                <a:spcPts val="0"/>
              </a:spcAft>
              <a:buClrTx/>
              <a:buSzTx/>
              <a:buFontTx/>
              <a:buNone/>
              <a:tabLst/>
              <a:defRPr/>
            </a:pPr>
            <a:fld id="{DA33BCA4-6A06-3C43-92D2-D0E390B16992}" type="slidenum">
              <a:rPr lang="uk-UA" sz="800" b="1" i="0" smtClean="0">
                <a:solidFill>
                  <a:srgbClr val="002855"/>
                </a:solidFill>
                <a:effectLst/>
                <a:latin typeface="Arial" panose="020B0604020202020204" pitchFamily="34" charset="0"/>
                <a:cs typeface="Arial" panose="020B0604020202020204" pitchFamily="34" charset="0"/>
              </a:rPr>
              <a:t>‹#›</a:t>
            </a:fld>
            <a:r>
              <a:rPr lang="en-US" sz="800" b="1" i="0">
                <a:solidFill>
                  <a:srgbClr val="002855"/>
                </a:solidFill>
                <a:effectLst/>
                <a:latin typeface="Arial" panose="020B0604020202020204" pitchFamily="34" charset="0"/>
                <a:cs typeface="Arial" panose="020B0604020202020204" pitchFamily="34" charset="0"/>
              </a:rPr>
              <a:t>  </a:t>
            </a:r>
          </a:p>
        </p:txBody>
      </p:sp>
      <p:sp>
        <p:nvSpPr>
          <p:cNvPr id="16" name="TextBox 15">
            <a:extLst>
              <a:ext uri="{FF2B5EF4-FFF2-40B4-BE49-F238E27FC236}">
                <a16:creationId xmlns:a16="http://schemas.microsoft.com/office/drawing/2014/main" id="{CF04DDAA-2A43-3FE0-05A0-9A6D3FE2001C}"/>
              </a:ext>
            </a:extLst>
          </p:cNvPr>
          <p:cNvSpPr txBox="1"/>
          <p:nvPr userDrawn="1"/>
        </p:nvSpPr>
        <p:spPr>
          <a:xfrm>
            <a:off x="675503" y="6437079"/>
            <a:ext cx="2538276" cy="415498"/>
          </a:xfrm>
          <a:prstGeom prst="rect">
            <a:avLst/>
          </a:prstGeom>
          <a:noFill/>
        </p:spPr>
        <p:txBody>
          <a:bodyPr wrap="square" lIns="0" t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0" i="0" spc="-10" baseline="0">
                <a:solidFill>
                  <a:srgbClr val="002855"/>
                </a:solidFill>
                <a:effectLst/>
                <a:latin typeface="Arial" panose="020B0604020202020204" pitchFamily="34" charset="0"/>
                <a:cs typeface="Arial" panose="020B0604020202020204" pitchFamily="34" charset="0"/>
              </a:rPr>
              <a:t>© Tidal Basin Group.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05D1F200-C3EF-724F-2D8B-ACA2B8C1E29D}"/>
              </a:ext>
            </a:extLst>
          </p:cNvPr>
          <p:cNvCxnSpPr>
            <a:cxnSpLocks/>
          </p:cNvCxnSpPr>
          <p:nvPr userDrawn="1"/>
        </p:nvCxnSpPr>
        <p:spPr>
          <a:xfrm>
            <a:off x="8806543" y="5401561"/>
            <a:ext cx="2982685" cy="0"/>
          </a:xfrm>
          <a:prstGeom prst="line">
            <a:avLst/>
          </a:prstGeom>
          <a:ln>
            <a:solidFill>
              <a:srgbClr val="00A9E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9FD7C62-5079-474F-438F-BA9908108ED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65332" y="166034"/>
            <a:ext cx="1755889" cy="728369"/>
          </a:xfrm>
          <a:prstGeom prst="rect">
            <a:avLst/>
          </a:prstGeom>
        </p:spPr>
      </p:pic>
    </p:spTree>
    <p:extLst>
      <p:ext uri="{BB962C8B-B14F-4D97-AF65-F5344CB8AC3E}">
        <p14:creationId xmlns:p14="http://schemas.microsoft.com/office/powerpoint/2010/main" val="403852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ext Slide Single Column">
    <p:spTree>
      <p:nvGrpSpPr>
        <p:cNvPr id="1" name=""/>
        <p:cNvGrpSpPr/>
        <p:nvPr/>
      </p:nvGrpSpPr>
      <p:grpSpPr>
        <a:xfrm>
          <a:off x="0" y="0"/>
          <a:ext cx="0" cy="0"/>
          <a:chOff x="0" y="0"/>
          <a:chExt cx="0" cy="0"/>
        </a:xfrm>
      </p:grpSpPr>
      <p:sp>
        <p:nvSpPr>
          <p:cNvPr id="7" name="Text Placeholder 17"/>
          <p:cNvSpPr>
            <a:spLocks noGrp="1"/>
          </p:cNvSpPr>
          <p:nvPr>
            <p:ph type="body" sz="quarter" idx="12" hasCustomPrompt="1"/>
          </p:nvPr>
        </p:nvSpPr>
        <p:spPr>
          <a:xfrm>
            <a:off x="3827472" y="1842873"/>
            <a:ext cx="5272985" cy="439203"/>
          </a:xfrm>
          <a:prstGeom prst="rect">
            <a:avLst/>
          </a:prstGeom>
        </p:spPr>
        <p:txBody>
          <a:bodyPr lIns="0" tIns="0" rIns="0" bIns="0"/>
          <a:lstStyle>
            <a:lvl1pPr marL="0" indent="0">
              <a:lnSpc>
                <a:spcPts val="2300"/>
              </a:lnSpc>
              <a:buNone/>
              <a:defRPr sz="2000" b="0" i="0" spc="-60" baseline="0">
                <a:solidFill>
                  <a:srgbClr val="002855"/>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a:t>Intro Paragraph</a:t>
            </a:r>
          </a:p>
        </p:txBody>
      </p:sp>
      <p:sp>
        <p:nvSpPr>
          <p:cNvPr id="9" name="Text Placeholder 17"/>
          <p:cNvSpPr>
            <a:spLocks noGrp="1"/>
          </p:cNvSpPr>
          <p:nvPr>
            <p:ph type="body" sz="quarter" idx="13" hasCustomPrompt="1"/>
          </p:nvPr>
        </p:nvSpPr>
        <p:spPr>
          <a:xfrm>
            <a:off x="3828308" y="3521568"/>
            <a:ext cx="5272986" cy="903005"/>
          </a:xfrm>
          <a:prstGeom prst="rect">
            <a:avLst/>
          </a:prstGeom>
        </p:spPr>
        <p:txBody>
          <a:bodyPr lIns="0" tIns="0" rIns="0" bIns="0"/>
          <a:lstStyle>
            <a:lvl1pPr marL="0" indent="0">
              <a:lnSpc>
                <a:spcPts val="1600"/>
              </a:lnSpc>
              <a:buNone/>
              <a:defRPr sz="1400" b="0" i="0" spc="-40" baseline="0">
                <a:solidFill>
                  <a:srgbClr val="002855"/>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a:t>Click to edit Body Copy</a:t>
            </a:r>
          </a:p>
        </p:txBody>
      </p:sp>
      <p:sp>
        <p:nvSpPr>
          <p:cNvPr id="10" name="Title Placeholder 1"/>
          <p:cNvSpPr>
            <a:spLocks noGrp="1"/>
          </p:cNvSpPr>
          <p:nvPr>
            <p:ph type="title" hasCustomPrompt="1"/>
          </p:nvPr>
        </p:nvSpPr>
        <p:spPr>
          <a:xfrm>
            <a:off x="490411" y="842401"/>
            <a:ext cx="9418037" cy="554320"/>
          </a:xfrm>
          <a:prstGeom prst="rect">
            <a:avLst/>
          </a:prstGeom>
        </p:spPr>
        <p:txBody>
          <a:bodyPr vert="horz" lIns="0" tIns="0" rIns="0" bIns="0" rtlCol="0" anchor="t" anchorCtr="0">
            <a:noAutofit/>
          </a:bodyPr>
          <a:lstStyle>
            <a:lvl1pPr>
              <a:defRPr sz="3500">
                <a:solidFill>
                  <a:srgbClr val="002855"/>
                </a:solidFill>
              </a:defRPr>
            </a:lvl1pPr>
          </a:lstStyle>
          <a:p>
            <a:r>
              <a:rPr lang="en-US"/>
              <a:t>Slide Title</a:t>
            </a:r>
          </a:p>
        </p:txBody>
      </p:sp>
      <p:sp>
        <p:nvSpPr>
          <p:cNvPr id="15" name="Text Placeholder 17"/>
          <p:cNvSpPr>
            <a:spLocks noGrp="1"/>
          </p:cNvSpPr>
          <p:nvPr>
            <p:ph type="body" sz="quarter" idx="15" hasCustomPrompt="1"/>
          </p:nvPr>
        </p:nvSpPr>
        <p:spPr>
          <a:xfrm>
            <a:off x="3827471" y="4481609"/>
            <a:ext cx="5272986" cy="1298703"/>
          </a:xfrm>
          <a:prstGeom prst="rect">
            <a:avLst/>
          </a:prstGeom>
        </p:spPr>
        <p:txBody>
          <a:bodyPr lIns="0" tIns="0" rIns="0" bIns="0" numCol="2"/>
          <a:lstStyle>
            <a:lvl1pPr marL="342900" indent="-342900">
              <a:lnSpc>
                <a:spcPts val="1600"/>
              </a:lnSpc>
              <a:buClr>
                <a:srgbClr val="A50034"/>
              </a:buClr>
              <a:buFont typeface="Arial" panose="020B0604020202020204" pitchFamily="34" charset="0"/>
              <a:buChar char="•"/>
              <a:defRPr sz="1400" b="0" i="0" spc="-40" baseline="0">
                <a:solidFill>
                  <a:srgbClr val="002855"/>
                </a:solidFill>
                <a:latin typeface="Arial" charset="0"/>
                <a:ea typeface="Arial" charset="0"/>
                <a:cs typeface="Arial" charset="0"/>
              </a:defRPr>
            </a:lvl1pPr>
          </a:lstStyle>
          <a:p>
            <a:pPr lvl="0"/>
            <a:r>
              <a:rPr lang="en-US"/>
              <a:t>Bullet points</a:t>
            </a:r>
          </a:p>
          <a:p>
            <a:pPr lvl="0"/>
            <a:endParaRPr lang="en-US"/>
          </a:p>
          <a:p>
            <a:pPr lvl="0"/>
            <a:endParaRPr lang="en-US"/>
          </a:p>
        </p:txBody>
      </p:sp>
      <p:cxnSp>
        <p:nvCxnSpPr>
          <p:cNvPr id="3" name="Straight Connector 2">
            <a:extLst>
              <a:ext uri="{FF2B5EF4-FFF2-40B4-BE49-F238E27FC236}">
                <a16:creationId xmlns:a16="http://schemas.microsoft.com/office/drawing/2014/main" id="{8238B7F6-A489-0FA2-666A-3B21488E324E}"/>
              </a:ext>
            </a:extLst>
          </p:cNvPr>
          <p:cNvCxnSpPr>
            <a:cxnSpLocks/>
          </p:cNvCxnSpPr>
          <p:nvPr userDrawn="1"/>
        </p:nvCxnSpPr>
        <p:spPr>
          <a:xfrm>
            <a:off x="490411" y="1468800"/>
            <a:ext cx="1719389" cy="0"/>
          </a:xfrm>
          <a:prstGeom prst="line">
            <a:avLst/>
          </a:prstGeom>
          <a:ln>
            <a:solidFill>
              <a:srgbClr val="00A9E0"/>
            </a:solidFill>
          </a:ln>
        </p:spPr>
        <p:style>
          <a:lnRef idx="1">
            <a:schemeClr val="accent1"/>
          </a:lnRef>
          <a:fillRef idx="0">
            <a:schemeClr val="accent1"/>
          </a:fillRef>
          <a:effectRef idx="0">
            <a:schemeClr val="accent1"/>
          </a:effectRef>
          <a:fontRef idx="minor">
            <a:schemeClr val="tx1"/>
          </a:fontRef>
        </p:style>
      </p:cxnSp>
      <p:sp>
        <p:nvSpPr>
          <p:cNvPr id="32" name="Text Placeholder 31">
            <a:extLst>
              <a:ext uri="{FF2B5EF4-FFF2-40B4-BE49-F238E27FC236}">
                <a16:creationId xmlns:a16="http://schemas.microsoft.com/office/drawing/2014/main" id="{5ACDC0AE-4DF4-CCD9-AF06-5B6A3BB460C8}"/>
              </a:ext>
            </a:extLst>
          </p:cNvPr>
          <p:cNvSpPr>
            <a:spLocks noGrp="1"/>
          </p:cNvSpPr>
          <p:nvPr>
            <p:ph type="body" sz="quarter" idx="16" hasCustomPrompt="1"/>
          </p:nvPr>
        </p:nvSpPr>
        <p:spPr>
          <a:xfrm>
            <a:off x="489574" y="4481609"/>
            <a:ext cx="2982685" cy="819728"/>
          </a:xfrm>
          <a:prstGeom prst="rect">
            <a:avLst/>
          </a:prstGeom>
        </p:spPr>
        <p:txBody>
          <a:bodyPr lIns="0" tIns="0" rIns="0" bIns="0"/>
          <a:lstStyle>
            <a:lvl1pPr>
              <a:lnSpc>
                <a:spcPts val="1600"/>
              </a:lnSpc>
              <a:spcAft>
                <a:spcPts val="0"/>
              </a:spcAft>
              <a:defRPr sz="1400" b="0" i="0" spc="-40" baseline="0">
                <a:solidFill>
                  <a:srgbClr val="002855"/>
                </a:solidFill>
                <a:latin typeface="Arial" panose="020B0604020202020204" pitchFamily="34" charset="0"/>
                <a:cs typeface="Arial" panose="020B0604020202020204" pitchFamily="34" charset="0"/>
              </a:defRPr>
            </a:lvl1pPr>
            <a:lvl2pPr>
              <a:defRPr sz="1700" b="1" i="0" spc="-100" baseline="0">
                <a:solidFill>
                  <a:srgbClr val="002855"/>
                </a:solidFill>
                <a:latin typeface="Arial" panose="020B0604020202020204" pitchFamily="34" charset="0"/>
                <a:cs typeface="Arial" panose="020B0604020202020204" pitchFamily="34" charset="0"/>
              </a:defRPr>
            </a:lvl2pPr>
            <a:lvl3pPr>
              <a:defRPr sz="1700" b="1" i="0" spc="-100" baseline="0">
                <a:solidFill>
                  <a:srgbClr val="002855"/>
                </a:solidFill>
                <a:latin typeface="Arial" panose="020B0604020202020204" pitchFamily="34" charset="0"/>
                <a:cs typeface="Arial" panose="020B0604020202020204" pitchFamily="34" charset="0"/>
              </a:defRPr>
            </a:lvl3pPr>
            <a:lvl4pPr>
              <a:defRPr sz="1700" b="1" i="0" spc="-100" baseline="0">
                <a:solidFill>
                  <a:srgbClr val="002855"/>
                </a:solidFill>
                <a:latin typeface="Arial" panose="020B0604020202020204" pitchFamily="34" charset="0"/>
                <a:cs typeface="Arial" panose="020B0604020202020204" pitchFamily="34" charset="0"/>
              </a:defRPr>
            </a:lvl4pPr>
            <a:lvl5pPr>
              <a:defRPr sz="1700" b="1" i="0" spc="-100" baseline="0">
                <a:solidFill>
                  <a:srgbClr val="002855"/>
                </a:solidFill>
                <a:latin typeface="Arial" panose="020B0604020202020204" pitchFamily="34" charset="0"/>
                <a:cs typeface="Arial" panose="020B0604020202020204" pitchFamily="34" charset="0"/>
              </a:defRPr>
            </a:lvl5pPr>
          </a:lstStyle>
          <a:p>
            <a:pPr lvl="0"/>
            <a:r>
              <a:rPr lang="en-GB"/>
              <a:t>Caption text </a:t>
            </a:r>
          </a:p>
        </p:txBody>
      </p:sp>
      <p:sp>
        <p:nvSpPr>
          <p:cNvPr id="14" name="Title 1">
            <a:extLst>
              <a:ext uri="{FF2B5EF4-FFF2-40B4-BE49-F238E27FC236}">
                <a16:creationId xmlns:a16="http://schemas.microsoft.com/office/drawing/2014/main" id="{02A0895E-4401-BB87-64F6-0275F3DE7CB8}"/>
              </a:ext>
            </a:extLst>
          </p:cNvPr>
          <p:cNvSpPr txBox="1">
            <a:spLocks/>
          </p:cNvSpPr>
          <p:nvPr userDrawn="1"/>
        </p:nvSpPr>
        <p:spPr>
          <a:xfrm>
            <a:off x="450001" y="6417062"/>
            <a:ext cx="1744559" cy="492504"/>
          </a:xfrm>
          <a:prstGeom prst="rect">
            <a:avLst/>
          </a:prstGeom>
          <a:ln>
            <a:noFill/>
          </a:ln>
        </p:spPr>
        <p:txBody>
          <a:bodyPr vert="horz" lIns="0" tIns="0" rIns="0" bIns="0" rtlCol="0" anchor="t">
            <a:noAutofit/>
          </a:bodyPr>
          <a:lstStyle>
            <a:lvl1pPr algn="l" defTabSz="914400" rtl="0" eaLnBrk="1" latinLnBrk="0" hangingPunct="1">
              <a:spcBef>
                <a:spcPct val="0"/>
              </a:spcBef>
              <a:buNone/>
              <a:defRPr sz="3400" b="0" kern="1200">
                <a:solidFill>
                  <a:schemeClr val="bg1"/>
                </a:solidFill>
                <a:latin typeface="Arial" panose="020B0604020202020204" pitchFamily="34" charset="0"/>
                <a:ea typeface="+mj-ea"/>
                <a:cs typeface="Arial" panose="020B0604020202020204" pitchFamily="34" charset="0"/>
              </a:defRPr>
            </a:lvl1pPr>
          </a:lstStyle>
          <a:p>
            <a:pPr marL="0" marR="0" indent="0" algn="l" defTabSz="914400" rtl="0" eaLnBrk="1" fontAlgn="auto" latinLnBrk="0" hangingPunct="1">
              <a:lnSpc>
                <a:spcPct val="100000"/>
              </a:lnSpc>
              <a:spcBef>
                <a:spcPct val="0"/>
              </a:spcBef>
              <a:spcAft>
                <a:spcPts val="0"/>
              </a:spcAft>
              <a:buClrTx/>
              <a:buSzTx/>
              <a:buFontTx/>
              <a:buNone/>
              <a:tabLst/>
              <a:defRPr/>
            </a:pPr>
            <a:fld id="{DA33BCA4-6A06-3C43-92D2-D0E390B16992}" type="slidenum">
              <a:rPr lang="uk-UA" sz="800" b="1" i="0" smtClean="0">
                <a:solidFill>
                  <a:srgbClr val="002855"/>
                </a:solidFill>
                <a:effectLst/>
                <a:latin typeface="Arial" panose="020B0604020202020204" pitchFamily="34" charset="0"/>
                <a:cs typeface="Arial" panose="020B0604020202020204" pitchFamily="34" charset="0"/>
              </a:rPr>
              <a:t>‹#›</a:t>
            </a:fld>
            <a:r>
              <a:rPr lang="en-US" sz="800" b="1" i="0">
                <a:solidFill>
                  <a:srgbClr val="002855"/>
                </a:solidFill>
                <a:effectLst/>
                <a:latin typeface="Arial" panose="020B0604020202020204" pitchFamily="34" charset="0"/>
                <a:cs typeface="Arial" panose="020B0604020202020204" pitchFamily="34" charset="0"/>
              </a:rPr>
              <a:t>  </a:t>
            </a:r>
          </a:p>
        </p:txBody>
      </p:sp>
      <p:sp>
        <p:nvSpPr>
          <p:cNvPr id="16" name="TextBox 15">
            <a:extLst>
              <a:ext uri="{FF2B5EF4-FFF2-40B4-BE49-F238E27FC236}">
                <a16:creationId xmlns:a16="http://schemas.microsoft.com/office/drawing/2014/main" id="{CF04DDAA-2A43-3FE0-05A0-9A6D3FE2001C}"/>
              </a:ext>
            </a:extLst>
          </p:cNvPr>
          <p:cNvSpPr txBox="1"/>
          <p:nvPr userDrawn="1"/>
        </p:nvSpPr>
        <p:spPr>
          <a:xfrm>
            <a:off x="675503" y="6437079"/>
            <a:ext cx="2538276" cy="415498"/>
          </a:xfrm>
          <a:prstGeom prst="rect">
            <a:avLst/>
          </a:prstGeom>
          <a:noFill/>
        </p:spPr>
        <p:txBody>
          <a:bodyPr wrap="square" lIns="0" t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0" i="0" spc="-10" baseline="0">
                <a:solidFill>
                  <a:srgbClr val="002855"/>
                </a:solidFill>
                <a:effectLst/>
                <a:latin typeface="Arial" panose="020B0604020202020204" pitchFamily="34" charset="0"/>
                <a:cs typeface="Arial" panose="020B0604020202020204" pitchFamily="34" charset="0"/>
              </a:rPr>
              <a:t>© Tidal Basin Group.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05D1F200-C3EF-724F-2D8B-ACA2B8C1E29D}"/>
              </a:ext>
            </a:extLst>
          </p:cNvPr>
          <p:cNvCxnSpPr>
            <a:cxnSpLocks/>
          </p:cNvCxnSpPr>
          <p:nvPr userDrawn="1"/>
        </p:nvCxnSpPr>
        <p:spPr>
          <a:xfrm>
            <a:off x="489574" y="5401561"/>
            <a:ext cx="2982685" cy="0"/>
          </a:xfrm>
          <a:prstGeom prst="line">
            <a:avLst/>
          </a:prstGeom>
          <a:ln>
            <a:solidFill>
              <a:srgbClr val="00A9E0"/>
            </a:solidFill>
          </a:ln>
        </p:spPr>
        <p:style>
          <a:lnRef idx="1">
            <a:schemeClr val="accent1"/>
          </a:lnRef>
          <a:fillRef idx="0">
            <a:schemeClr val="accent1"/>
          </a:fillRef>
          <a:effectRef idx="0">
            <a:schemeClr val="accent1"/>
          </a:effectRef>
          <a:fontRef idx="minor">
            <a:schemeClr val="tx1"/>
          </a:fontRef>
        </p:style>
      </p:cxnSp>
      <p:sp>
        <p:nvSpPr>
          <p:cNvPr id="4" name="Text Placeholder 31">
            <a:extLst>
              <a:ext uri="{FF2B5EF4-FFF2-40B4-BE49-F238E27FC236}">
                <a16:creationId xmlns:a16="http://schemas.microsoft.com/office/drawing/2014/main" id="{34B637B2-0D06-2549-A51F-9ED7514D7D50}"/>
              </a:ext>
            </a:extLst>
          </p:cNvPr>
          <p:cNvSpPr>
            <a:spLocks noGrp="1"/>
          </p:cNvSpPr>
          <p:nvPr>
            <p:ph type="body" sz="quarter" idx="21" hasCustomPrompt="1"/>
          </p:nvPr>
        </p:nvSpPr>
        <p:spPr>
          <a:xfrm>
            <a:off x="10173960" y="2830190"/>
            <a:ext cx="1527629" cy="575363"/>
          </a:xfrm>
          <a:prstGeom prst="rect">
            <a:avLst/>
          </a:prstGeom>
        </p:spPr>
        <p:txBody>
          <a:bodyPr lIns="0" tIns="0" rIns="0" bIns="0"/>
          <a:lstStyle>
            <a:lvl1pPr>
              <a:lnSpc>
                <a:spcPts val="1600"/>
              </a:lnSpc>
              <a:spcAft>
                <a:spcPts val="0"/>
              </a:spcAft>
              <a:defRPr sz="1700" b="1" i="0" spc="-100" baseline="0">
                <a:solidFill>
                  <a:srgbClr val="002855"/>
                </a:solidFill>
                <a:latin typeface="Arial" panose="020B0604020202020204" pitchFamily="34" charset="0"/>
                <a:cs typeface="Arial" panose="020B0604020202020204" pitchFamily="34" charset="0"/>
              </a:defRPr>
            </a:lvl1pPr>
            <a:lvl2pPr>
              <a:defRPr sz="1700" b="1" i="0" spc="-100" baseline="0">
                <a:solidFill>
                  <a:srgbClr val="002855"/>
                </a:solidFill>
                <a:latin typeface="Arial" panose="020B0604020202020204" pitchFamily="34" charset="0"/>
                <a:cs typeface="Arial" panose="020B0604020202020204" pitchFamily="34" charset="0"/>
              </a:defRPr>
            </a:lvl2pPr>
            <a:lvl3pPr>
              <a:defRPr sz="1700" b="1" i="0" spc="-100" baseline="0">
                <a:solidFill>
                  <a:srgbClr val="002855"/>
                </a:solidFill>
                <a:latin typeface="Arial" panose="020B0604020202020204" pitchFamily="34" charset="0"/>
                <a:cs typeface="Arial" panose="020B0604020202020204" pitchFamily="34" charset="0"/>
              </a:defRPr>
            </a:lvl3pPr>
            <a:lvl4pPr>
              <a:defRPr sz="1700" b="1" i="0" spc="-100" baseline="0">
                <a:solidFill>
                  <a:srgbClr val="002855"/>
                </a:solidFill>
                <a:latin typeface="Arial" panose="020B0604020202020204" pitchFamily="34" charset="0"/>
                <a:cs typeface="Arial" panose="020B0604020202020204" pitchFamily="34" charset="0"/>
              </a:defRPr>
            </a:lvl4pPr>
            <a:lvl5pPr>
              <a:defRPr sz="1700" b="1" i="0" spc="-100" baseline="0">
                <a:solidFill>
                  <a:srgbClr val="002855"/>
                </a:solidFill>
                <a:latin typeface="Arial" panose="020B0604020202020204" pitchFamily="34" charset="0"/>
                <a:cs typeface="Arial" panose="020B0604020202020204" pitchFamily="34" charset="0"/>
              </a:defRPr>
            </a:lvl5pPr>
          </a:lstStyle>
          <a:p>
            <a:pPr lvl="0"/>
            <a:r>
              <a:rPr lang="en-GB"/>
              <a:t>Statement</a:t>
            </a:r>
          </a:p>
          <a:p>
            <a:pPr lvl="0"/>
            <a:r>
              <a:rPr lang="en-GB"/>
              <a:t>Text</a:t>
            </a:r>
          </a:p>
          <a:p>
            <a:pPr lvl="0"/>
            <a:endParaRPr lang="en-US"/>
          </a:p>
        </p:txBody>
      </p:sp>
      <p:sp>
        <p:nvSpPr>
          <p:cNvPr id="5" name="Text Placeholder 33">
            <a:extLst>
              <a:ext uri="{FF2B5EF4-FFF2-40B4-BE49-F238E27FC236}">
                <a16:creationId xmlns:a16="http://schemas.microsoft.com/office/drawing/2014/main" id="{7346F057-CB03-F562-440E-F8D38C7630C3}"/>
              </a:ext>
            </a:extLst>
          </p:cNvPr>
          <p:cNvSpPr>
            <a:spLocks noGrp="1"/>
          </p:cNvSpPr>
          <p:nvPr>
            <p:ph type="body" sz="quarter" idx="17" hasCustomPrompt="1"/>
          </p:nvPr>
        </p:nvSpPr>
        <p:spPr>
          <a:xfrm>
            <a:off x="10174288" y="3124315"/>
            <a:ext cx="1527175" cy="1212243"/>
          </a:xfrm>
          <a:prstGeom prst="rect">
            <a:avLst/>
          </a:prstGeom>
        </p:spPr>
        <p:txBody>
          <a:bodyPr lIns="0" tIns="0" rIns="0" bIns="0"/>
          <a:lstStyle>
            <a:lvl1pPr>
              <a:defRPr sz="6600">
                <a:solidFill>
                  <a:srgbClr val="00A9E0"/>
                </a:solidFill>
              </a:defRPr>
            </a:lvl1pPr>
            <a:lvl2pPr>
              <a:defRPr sz="6600"/>
            </a:lvl2pPr>
            <a:lvl3pPr>
              <a:defRPr sz="6600"/>
            </a:lvl3pPr>
            <a:lvl4pPr>
              <a:defRPr sz="6600"/>
            </a:lvl4pPr>
            <a:lvl5pPr>
              <a:defRPr sz="6600"/>
            </a:lvl5pPr>
          </a:lstStyle>
          <a:p>
            <a:pPr lvl="0"/>
            <a:r>
              <a:rPr lang="en-GB"/>
              <a:t>00</a:t>
            </a:r>
            <a:endParaRPr lang="en-US"/>
          </a:p>
        </p:txBody>
      </p:sp>
      <p:sp>
        <p:nvSpPr>
          <p:cNvPr id="11" name="Text Placeholder 31">
            <a:extLst>
              <a:ext uri="{FF2B5EF4-FFF2-40B4-BE49-F238E27FC236}">
                <a16:creationId xmlns:a16="http://schemas.microsoft.com/office/drawing/2014/main" id="{EA89CAE5-F82D-06D6-720B-CA6567E797C0}"/>
              </a:ext>
            </a:extLst>
          </p:cNvPr>
          <p:cNvSpPr>
            <a:spLocks noGrp="1"/>
          </p:cNvSpPr>
          <p:nvPr>
            <p:ph type="body" sz="quarter" idx="18" hasCustomPrompt="1"/>
          </p:nvPr>
        </p:nvSpPr>
        <p:spPr>
          <a:xfrm>
            <a:off x="10173960" y="4055567"/>
            <a:ext cx="1527629" cy="575363"/>
          </a:xfrm>
          <a:prstGeom prst="rect">
            <a:avLst/>
          </a:prstGeom>
        </p:spPr>
        <p:txBody>
          <a:bodyPr lIns="0" tIns="0" rIns="0" bIns="0"/>
          <a:lstStyle>
            <a:lvl1pPr>
              <a:lnSpc>
                <a:spcPts val="1600"/>
              </a:lnSpc>
              <a:spcAft>
                <a:spcPts val="0"/>
              </a:spcAft>
              <a:defRPr sz="1700" b="1" i="0" spc="-100" baseline="0">
                <a:solidFill>
                  <a:srgbClr val="002855"/>
                </a:solidFill>
                <a:latin typeface="Arial" panose="020B0604020202020204" pitchFamily="34" charset="0"/>
                <a:cs typeface="Arial" panose="020B0604020202020204" pitchFamily="34" charset="0"/>
              </a:defRPr>
            </a:lvl1pPr>
            <a:lvl2pPr>
              <a:defRPr sz="1700" b="1" i="0" spc="-100" baseline="0">
                <a:solidFill>
                  <a:srgbClr val="002855"/>
                </a:solidFill>
                <a:latin typeface="Arial" panose="020B0604020202020204" pitchFamily="34" charset="0"/>
                <a:cs typeface="Arial" panose="020B0604020202020204" pitchFamily="34" charset="0"/>
              </a:defRPr>
            </a:lvl2pPr>
            <a:lvl3pPr>
              <a:defRPr sz="1700" b="1" i="0" spc="-100" baseline="0">
                <a:solidFill>
                  <a:srgbClr val="002855"/>
                </a:solidFill>
                <a:latin typeface="Arial" panose="020B0604020202020204" pitchFamily="34" charset="0"/>
                <a:cs typeface="Arial" panose="020B0604020202020204" pitchFamily="34" charset="0"/>
              </a:defRPr>
            </a:lvl3pPr>
            <a:lvl4pPr>
              <a:defRPr sz="1700" b="1" i="0" spc="-100" baseline="0">
                <a:solidFill>
                  <a:srgbClr val="002855"/>
                </a:solidFill>
                <a:latin typeface="Arial" panose="020B0604020202020204" pitchFamily="34" charset="0"/>
                <a:cs typeface="Arial" panose="020B0604020202020204" pitchFamily="34" charset="0"/>
              </a:defRPr>
            </a:lvl4pPr>
            <a:lvl5pPr>
              <a:defRPr sz="1700" b="1" i="0" spc="-100" baseline="0">
                <a:solidFill>
                  <a:srgbClr val="002855"/>
                </a:solidFill>
                <a:latin typeface="Arial" panose="020B0604020202020204" pitchFamily="34" charset="0"/>
                <a:cs typeface="Arial" panose="020B0604020202020204" pitchFamily="34" charset="0"/>
              </a:defRPr>
            </a:lvl5pPr>
          </a:lstStyle>
          <a:p>
            <a:pPr lvl="0"/>
            <a:r>
              <a:rPr lang="en-GB"/>
              <a:t>Statement</a:t>
            </a:r>
          </a:p>
          <a:p>
            <a:pPr lvl="0"/>
            <a:r>
              <a:rPr lang="en-GB"/>
              <a:t>Text</a:t>
            </a:r>
          </a:p>
          <a:p>
            <a:pPr lvl="0"/>
            <a:endParaRPr lang="en-US"/>
          </a:p>
        </p:txBody>
      </p:sp>
      <p:pic>
        <p:nvPicPr>
          <p:cNvPr id="2" name="Picture 1">
            <a:extLst>
              <a:ext uri="{FF2B5EF4-FFF2-40B4-BE49-F238E27FC236}">
                <a16:creationId xmlns:a16="http://schemas.microsoft.com/office/drawing/2014/main" id="{79BB2CC9-6CC1-F611-7DAD-99D94211E6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65332" y="166034"/>
            <a:ext cx="1755889" cy="728369"/>
          </a:xfrm>
          <a:prstGeom prst="rect">
            <a:avLst/>
          </a:prstGeom>
        </p:spPr>
      </p:pic>
    </p:spTree>
    <p:extLst>
      <p:ext uri="{BB962C8B-B14F-4D97-AF65-F5344CB8AC3E}">
        <p14:creationId xmlns:p14="http://schemas.microsoft.com/office/powerpoint/2010/main" val="2414304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ext Slide Single Column">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a:xfrm>
            <a:off x="490411" y="842401"/>
            <a:ext cx="9418037" cy="554320"/>
          </a:xfrm>
          <a:prstGeom prst="rect">
            <a:avLst/>
          </a:prstGeom>
        </p:spPr>
        <p:txBody>
          <a:bodyPr vert="horz" lIns="0" tIns="0" rIns="0" bIns="0" rtlCol="0" anchor="t" anchorCtr="0">
            <a:noAutofit/>
          </a:bodyPr>
          <a:lstStyle>
            <a:lvl1pPr>
              <a:defRPr sz="3500">
                <a:solidFill>
                  <a:srgbClr val="002855"/>
                </a:solidFill>
              </a:defRPr>
            </a:lvl1pPr>
          </a:lstStyle>
          <a:p>
            <a:r>
              <a:rPr lang="en-US"/>
              <a:t>Slide Title</a:t>
            </a:r>
          </a:p>
        </p:txBody>
      </p:sp>
      <p:cxnSp>
        <p:nvCxnSpPr>
          <p:cNvPr id="3" name="Straight Connector 2">
            <a:extLst>
              <a:ext uri="{FF2B5EF4-FFF2-40B4-BE49-F238E27FC236}">
                <a16:creationId xmlns:a16="http://schemas.microsoft.com/office/drawing/2014/main" id="{8238B7F6-A489-0FA2-666A-3B21488E324E}"/>
              </a:ext>
            </a:extLst>
          </p:cNvPr>
          <p:cNvCxnSpPr>
            <a:cxnSpLocks/>
          </p:cNvCxnSpPr>
          <p:nvPr userDrawn="1"/>
        </p:nvCxnSpPr>
        <p:spPr>
          <a:xfrm>
            <a:off x="490411" y="1468800"/>
            <a:ext cx="1719389" cy="0"/>
          </a:xfrm>
          <a:prstGeom prst="line">
            <a:avLst/>
          </a:prstGeom>
          <a:ln>
            <a:solidFill>
              <a:srgbClr val="00A9E0"/>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02A0895E-4401-BB87-64F6-0275F3DE7CB8}"/>
              </a:ext>
            </a:extLst>
          </p:cNvPr>
          <p:cNvSpPr txBox="1">
            <a:spLocks/>
          </p:cNvSpPr>
          <p:nvPr userDrawn="1"/>
        </p:nvSpPr>
        <p:spPr>
          <a:xfrm>
            <a:off x="450001" y="6417062"/>
            <a:ext cx="1744559" cy="492504"/>
          </a:xfrm>
          <a:prstGeom prst="rect">
            <a:avLst/>
          </a:prstGeom>
          <a:ln>
            <a:noFill/>
          </a:ln>
        </p:spPr>
        <p:txBody>
          <a:bodyPr vert="horz" lIns="0" tIns="0" rIns="0" bIns="0" rtlCol="0" anchor="t">
            <a:noAutofit/>
          </a:bodyPr>
          <a:lstStyle>
            <a:lvl1pPr algn="l" defTabSz="914400" rtl="0" eaLnBrk="1" latinLnBrk="0" hangingPunct="1">
              <a:spcBef>
                <a:spcPct val="0"/>
              </a:spcBef>
              <a:buNone/>
              <a:defRPr sz="3400" b="0" kern="1200">
                <a:solidFill>
                  <a:schemeClr val="bg1"/>
                </a:solidFill>
                <a:latin typeface="Arial" panose="020B0604020202020204" pitchFamily="34" charset="0"/>
                <a:ea typeface="+mj-ea"/>
                <a:cs typeface="Arial" panose="020B0604020202020204" pitchFamily="34" charset="0"/>
              </a:defRPr>
            </a:lvl1pPr>
          </a:lstStyle>
          <a:p>
            <a:pPr marL="0" marR="0" indent="0" algn="l" defTabSz="914400" rtl="0" eaLnBrk="1" fontAlgn="auto" latinLnBrk="0" hangingPunct="1">
              <a:lnSpc>
                <a:spcPct val="100000"/>
              </a:lnSpc>
              <a:spcBef>
                <a:spcPct val="0"/>
              </a:spcBef>
              <a:spcAft>
                <a:spcPts val="0"/>
              </a:spcAft>
              <a:buClrTx/>
              <a:buSzTx/>
              <a:buFontTx/>
              <a:buNone/>
              <a:tabLst/>
              <a:defRPr/>
            </a:pPr>
            <a:fld id="{DA33BCA4-6A06-3C43-92D2-D0E390B16992}" type="slidenum">
              <a:rPr lang="uk-UA" sz="800" b="1" i="0" smtClean="0">
                <a:solidFill>
                  <a:srgbClr val="002855"/>
                </a:solidFill>
                <a:effectLst/>
                <a:latin typeface="Arial" panose="020B0604020202020204" pitchFamily="34" charset="0"/>
                <a:cs typeface="Arial" panose="020B0604020202020204" pitchFamily="34" charset="0"/>
              </a:rPr>
              <a:t>‹#›</a:t>
            </a:fld>
            <a:r>
              <a:rPr lang="en-US" sz="800" b="1" i="0">
                <a:solidFill>
                  <a:srgbClr val="002855"/>
                </a:solidFill>
                <a:effectLst/>
                <a:latin typeface="Arial" panose="020B0604020202020204" pitchFamily="34" charset="0"/>
                <a:cs typeface="Arial" panose="020B0604020202020204" pitchFamily="34" charset="0"/>
              </a:rPr>
              <a:t>  </a:t>
            </a:r>
          </a:p>
        </p:txBody>
      </p:sp>
      <p:sp>
        <p:nvSpPr>
          <p:cNvPr id="16" name="TextBox 15">
            <a:extLst>
              <a:ext uri="{FF2B5EF4-FFF2-40B4-BE49-F238E27FC236}">
                <a16:creationId xmlns:a16="http://schemas.microsoft.com/office/drawing/2014/main" id="{CF04DDAA-2A43-3FE0-05A0-9A6D3FE2001C}"/>
              </a:ext>
            </a:extLst>
          </p:cNvPr>
          <p:cNvSpPr txBox="1"/>
          <p:nvPr userDrawn="1"/>
        </p:nvSpPr>
        <p:spPr>
          <a:xfrm>
            <a:off x="675503" y="6437079"/>
            <a:ext cx="2538276" cy="415498"/>
          </a:xfrm>
          <a:prstGeom prst="rect">
            <a:avLst/>
          </a:prstGeom>
          <a:noFill/>
        </p:spPr>
        <p:txBody>
          <a:bodyPr wrap="square" lIns="0" t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0" i="0" spc="-10" baseline="0">
                <a:solidFill>
                  <a:srgbClr val="002855"/>
                </a:solidFill>
                <a:effectLst/>
                <a:latin typeface="Arial" panose="020B0604020202020204" pitchFamily="34" charset="0"/>
                <a:cs typeface="Arial" panose="020B0604020202020204" pitchFamily="34" charset="0"/>
              </a:rPr>
              <a:t>© Tidal Basin Group.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51891DB4-0186-47E6-2804-FB506DC8ACE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65332" y="166034"/>
            <a:ext cx="1755889" cy="728369"/>
          </a:xfrm>
          <a:prstGeom prst="rect">
            <a:avLst/>
          </a:prstGeom>
        </p:spPr>
      </p:pic>
    </p:spTree>
    <p:extLst>
      <p:ext uri="{BB962C8B-B14F-4D97-AF65-F5344CB8AC3E}">
        <p14:creationId xmlns:p14="http://schemas.microsoft.com/office/powerpoint/2010/main" val="324593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ext Slide Single Column">
    <p:bg>
      <p:bgPr>
        <a:solidFill>
          <a:srgbClr val="00A9E0"/>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72CB4FE6-4768-5ED8-945E-E61270A345F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0" name="Title Placeholder 1"/>
          <p:cNvSpPr>
            <a:spLocks noGrp="1"/>
          </p:cNvSpPr>
          <p:nvPr>
            <p:ph type="title" hasCustomPrompt="1"/>
          </p:nvPr>
        </p:nvSpPr>
        <p:spPr>
          <a:xfrm>
            <a:off x="490411" y="842401"/>
            <a:ext cx="9418037" cy="554320"/>
          </a:xfrm>
          <a:prstGeom prst="rect">
            <a:avLst/>
          </a:prstGeom>
        </p:spPr>
        <p:txBody>
          <a:bodyPr vert="horz" lIns="0" tIns="0" rIns="0" bIns="0" rtlCol="0" anchor="t" anchorCtr="0">
            <a:noAutofit/>
          </a:bodyPr>
          <a:lstStyle>
            <a:lvl1pPr>
              <a:defRPr sz="3500">
                <a:solidFill>
                  <a:schemeClr val="bg1"/>
                </a:solidFill>
              </a:defRPr>
            </a:lvl1pPr>
          </a:lstStyle>
          <a:p>
            <a:r>
              <a:rPr lang="en-US"/>
              <a:t>Slide Title</a:t>
            </a:r>
          </a:p>
        </p:txBody>
      </p:sp>
      <p:cxnSp>
        <p:nvCxnSpPr>
          <p:cNvPr id="3" name="Straight Connector 2">
            <a:extLst>
              <a:ext uri="{FF2B5EF4-FFF2-40B4-BE49-F238E27FC236}">
                <a16:creationId xmlns:a16="http://schemas.microsoft.com/office/drawing/2014/main" id="{8238B7F6-A489-0FA2-666A-3B21488E324E}"/>
              </a:ext>
            </a:extLst>
          </p:cNvPr>
          <p:cNvCxnSpPr>
            <a:cxnSpLocks/>
          </p:cNvCxnSpPr>
          <p:nvPr userDrawn="1"/>
        </p:nvCxnSpPr>
        <p:spPr>
          <a:xfrm>
            <a:off x="490411" y="1468800"/>
            <a:ext cx="17193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02A0895E-4401-BB87-64F6-0275F3DE7CB8}"/>
              </a:ext>
            </a:extLst>
          </p:cNvPr>
          <p:cNvSpPr txBox="1">
            <a:spLocks/>
          </p:cNvSpPr>
          <p:nvPr userDrawn="1"/>
        </p:nvSpPr>
        <p:spPr>
          <a:xfrm>
            <a:off x="450001" y="6417062"/>
            <a:ext cx="1744559" cy="492504"/>
          </a:xfrm>
          <a:prstGeom prst="rect">
            <a:avLst/>
          </a:prstGeom>
          <a:ln>
            <a:noFill/>
          </a:ln>
        </p:spPr>
        <p:txBody>
          <a:bodyPr vert="horz" lIns="0" tIns="0" rIns="0" bIns="0" rtlCol="0" anchor="t">
            <a:noAutofit/>
          </a:bodyPr>
          <a:lstStyle>
            <a:lvl1pPr algn="l" defTabSz="914400" rtl="0" eaLnBrk="1" latinLnBrk="0" hangingPunct="1">
              <a:spcBef>
                <a:spcPct val="0"/>
              </a:spcBef>
              <a:buNone/>
              <a:defRPr sz="3400" b="0" kern="1200">
                <a:solidFill>
                  <a:schemeClr val="bg1"/>
                </a:solidFill>
                <a:latin typeface="Arial" panose="020B0604020202020204" pitchFamily="34" charset="0"/>
                <a:ea typeface="+mj-ea"/>
                <a:cs typeface="Arial" panose="020B0604020202020204" pitchFamily="34" charset="0"/>
              </a:defRPr>
            </a:lvl1pPr>
          </a:lstStyle>
          <a:p>
            <a:pPr marL="0" marR="0" indent="0" algn="l" defTabSz="914400" rtl="0" eaLnBrk="1" fontAlgn="auto" latinLnBrk="0" hangingPunct="1">
              <a:lnSpc>
                <a:spcPct val="100000"/>
              </a:lnSpc>
              <a:spcBef>
                <a:spcPct val="0"/>
              </a:spcBef>
              <a:spcAft>
                <a:spcPts val="0"/>
              </a:spcAft>
              <a:buClrTx/>
              <a:buSzTx/>
              <a:buFontTx/>
              <a:buNone/>
              <a:tabLst/>
              <a:defRPr/>
            </a:pPr>
            <a:fld id="{DA33BCA4-6A06-3C43-92D2-D0E390B16992}" type="slidenum">
              <a:rPr lang="uk-UA" sz="800" b="1" i="0" smtClean="0">
                <a:solidFill>
                  <a:schemeClr val="bg1"/>
                </a:solidFill>
                <a:effectLst/>
                <a:latin typeface="Arial" panose="020B0604020202020204" pitchFamily="34" charset="0"/>
                <a:cs typeface="Arial" panose="020B0604020202020204" pitchFamily="34" charset="0"/>
              </a:rPr>
              <a:t>‹#›</a:t>
            </a:fld>
            <a:r>
              <a:rPr lang="en-US" sz="800" b="1" i="0">
                <a:solidFill>
                  <a:schemeClr val="bg1"/>
                </a:solidFill>
                <a:effectLst/>
                <a:latin typeface="Arial" panose="020B0604020202020204" pitchFamily="34" charset="0"/>
                <a:cs typeface="Arial" panose="020B0604020202020204" pitchFamily="34" charset="0"/>
              </a:rPr>
              <a:t>  </a:t>
            </a:r>
          </a:p>
        </p:txBody>
      </p:sp>
      <p:sp>
        <p:nvSpPr>
          <p:cNvPr id="16" name="TextBox 15">
            <a:extLst>
              <a:ext uri="{FF2B5EF4-FFF2-40B4-BE49-F238E27FC236}">
                <a16:creationId xmlns:a16="http://schemas.microsoft.com/office/drawing/2014/main" id="{CF04DDAA-2A43-3FE0-05A0-9A6D3FE2001C}"/>
              </a:ext>
            </a:extLst>
          </p:cNvPr>
          <p:cNvSpPr txBox="1"/>
          <p:nvPr userDrawn="1"/>
        </p:nvSpPr>
        <p:spPr>
          <a:xfrm>
            <a:off x="675503" y="6437079"/>
            <a:ext cx="2538276" cy="138499"/>
          </a:xfrm>
          <a:prstGeom prst="rect">
            <a:avLst/>
          </a:prstGeom>
          <a:noFill/>
        </p:spPr>
        <p:txBody>
          <a:bodyPr wrap="square" lIns="0" t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0" i="0" spc="-10" baseline="0">
                <a:solidFill>
                  <a:schemeClr val="bg1"/>
                </a:solidFill>
                <a:effectLst/>
                <a:latin typeface="Arial" panose="020B0604020202020204" pitchFamily="34" charset="0"/>
                <a:cs typeface="Arial" panose="020B0604020202020204" pitchFamily="34" charset="0"/>
              </a:rPr>
              <a:t>© Tidal Basin Group. All rights reserved.</a:t>
            </a:r>
          </a:p>
        </p:txBody>
      </p:sp>
      <p:pic>
        <p:nvPicPr>
          <p:cNvPr id="5" name="Picture 4">
            <a:extLst>
              <a:ext uri="{FF2B5EF4-FFF2-40B4-BE49-F238E27FC236}">
                <a16:creationId xmlns:a16="http://schemas.microsoft.com/office/drawing/2014/main" id="{C02C874D-19F5-A6F3-45A2-A33776E0100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65332" y="166034"/>
            <a:ext cx="1755890" cy="728369"/>
          </a:xfrm>
          <a:prstGeom prst="rect">
            <a:avLst/>
          </a:prstGeom>
        </p:spPr>
      </p:pic>
    </p:spTree>
    <p:extLst>
      <p:ext uri="{BB962C8B-B14F-4D97-AF65-F5344CB8AC3E}">
        <p14:creationId xmlns:p14="http://schemas.microsoft.com/office/powerpoint/2010/main" val="396905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Example Page">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a:xfrm>
            <a:off x="490411" y="842401"/>
            <a:ext cx="9418037" cy="554320"/>
          </a:xfrm>
          <a:prstGeom prst="rect">
            <a:avLst/>
          </a:prstGeom>
        </p:spPr>
        <p:txBody>
          <a:bodyPr vert="horz" lIns="0" tIns="0" rIns="0" bIns="0" rtlCol="0" anchor="t" anchorCtr="0">
            <a:noAutofit/>
          </a:bodyPr>
          <a:lstStyle>
            <a:lvl1pPr>
              <a:defRPr sz="3500">
                <a:solidFill>
                  <a:srgbClr val="002855"/>
                </a:solidFill>
              </a:defRPr>
            </a:lvl1pPr>
          </a:lstStyle>
          <a:p>
            <a:r>
              <a:rPr lang="en-US"/>
              <a:t>Slide Title</a:t>
            </a:r>
          </a:p>
        </p:txBody>
      </p:sp>
      <p:sp>
        <p:nvSpPr>
          <p:cNvPr id="2" name="TextBox 1">
            <a:extLst>
              <a:ext uri="{FF2B5EF4-FFF2-40B4-BE49-F238E27FC236}">
                <a16:creationId xmlns:a16="http://schemas.microsoft.com/office/drawing/2014/main" id="{C1E0C0CF-E1BB-6641-ACF6-8698DD49D1F6}"/>
              </a:ext>
            </a:extLst>
          </p:cNvPr>
          <p:cNvSpPr txBox="1"/>
          <p:nvPr userDrawn="1"/>
        </p:nvSpPr>
        <p:spPr>
          <a:xfrm>
            <a:off x="7747000" y="1905000"/>
            <a:ext cx="184731" cy="338554"/>
          </a:xfrm>
          <a:prstGeom prst="rect">
            <a:avLst/>
          </a:prstGeom>
          <a:noFill/>
        </p:spPr>
        <p:txBody>
          <a:bodyPr wrap="none" rtlCol="0">
            <a:spAutoFit/>
          </a:bodyPr>
          <a:lstStyle/>
          <a:p>
            <a:endParaRPr lang="en-US" sz="160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8238B7F6-A489-0FA2-666A-3B21488E324E}"/>
              </a:ext>
            </a:extLst>
          </p:cNvPr>
          <p:cNvCxnSpPr>
            <a:cxnSpLocks/>
          </p:cNvCxnSpPr>
          <p:nvPr userDrawn="1"/>
        </p:nvCxnSpPr>
        <p:spPr>
          <a:xfrm>
            <a:off x="490411" y="1468800"/>
            <a:ext cx="1719389" cy="0"/>
          </a:xfrm>
          <a:prstGeom prst="line">
            <a:avLst/>
          </a:prstGeom>
          <a:ln>
            <a:solidFill>
              <a:srgbClr val="00A9E0"/>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02A0895E-4401-BB87-64F6-0275F3DE7CB8}"/>
              </a:ext>
            </a:extLst>
          </p:cNvPr>
          <p:cNvSpPr txBox="1">
            <a:spLocks/>
          </p:cNvSpPr>
          <p:nvPr userDrawn="1"/>
        </p:nvSpPr>
        <p:spPr>
          <a:xfrm>
            <a:off x="450001" y="6417062"/>
            <a:ext cx="1744559" cy="492504"/>
          </a:xfrm>
          <a:prstGeom prst="rect">
            <a:avLst/>
          </a:prstGeom>
          <a:ln>
            <a:noFill/>
          </a:ln>
        </p:spPr>
        <p:txBody>
          <a:bodyPr vert="horz" lIns="0" tIns="0" rIns="0" bIns="0" rtlCol="0" anchor="t">
            <a:noAutofit/>
          </a:bodyPr>
          <a:lstStyle>
            <a:lvl1pPr algn="l" defTabSz="914400" rtl="0" eaLnBrk="1" latinLnBrk="0" hangingPunct="1">
              <a:spcBef>
                <a:spcPct val="0"/>
              </a:spcBef>
              <a:buNone/>
              <a:defRPr sz="3400" b="0" kern="1200">
                <a:solidFill>
                  <a:schemeClr val="bg1"/>
                </a:solidFill>
                <a:latin typeface="Arial" panose="020B0604020202020204" pitchFamily="34" charset="0"/>
                <a:ea typeface="+mj-ea"/>
                <a:cs typeface="Arial" panose="020B0604020202020204" pitchFamily="34" charset="0"/>
              </a:defRPr>
            </a:lvl1pPr>
          </a:lstStyle>
          <a:p>
            <a:pPr marL="0" marR="0" indent="0" algn="l" defTabSz="914400" rtl="0" eaLnBrk="1" fontAlgn="auto" latinLnBrk="0" hangingPunct="1">
              <a:lnSpc>
                <a:spcPct val="100000"/>
              </a:lnSpc>
              <a:spcBef>
                <a:spcPct val="0"/>
              </a:spcBef>
              <a:spcAft>
                <a:spcPts val="0"/>
              </a:spcAft>
              <a:buClrTx/>
              <a:buSzTx/>
              <a:buFontTx/>
              <a:buNone/>
              <a:tabLst/>
              <a:defRPr/>
            </a:pPr>
            <a:fld id="{DA33BCA4-6A06-3C43-92D2-D0E390B16992}" type="slidenum">
              <a:rPr lang="uk-UA" sz="800" b="1" i="0" smtClean="0">
                <a:solidFill>
                  <a:srgbClr val="002855"/>
                </a:solidFill>
                <a:effectLst/>
                <a:latin typeface="Arial" panose="020B0604020202020204" pitchFamily="34" charset="0"/>
                <a:cs typeface="Arial" panose="020B0604020202020204" pitchFamily="34" charset="0"/>
              </a:rPr>
              <a:t>‹#›</a:t>
            </a:fld>
            <a:r>
              <a:rPr lang="en-US" sz="800" b="1" i="0">
                <a:solidFill>
                  <a:srgbClr val="002855"/>
                </a:solidFill>
                <a:effectLst/>
                <a:latin typeface="Arial" panose="020B0604020202020204" pitchFamily="34" charset="0"/>
                <a:cs typeface="Arial" panose="020B0604020202020204" pitchFamily="34" charset="0"/>
              </a:rPr>
              <a:t>  </a:t>
            </a:r>
          </a:p>
        </p:txBody>
      </p:sp>
      <p:sp>
        <p:nvSpPr>
          <p:cNvPr id="16" name="TextBox 15">
            <a:extLst>
              <a:ext uri="{FF2B5EF4-FFF2-40B4-BE49-F238E27FC236}">
                <a16:creationId xmlns:a16="http://schemas.microsoft.com/office/drawing/2014/main" id="{CF04DDAA-2A43-3FE0-05A0-9A6D3FE2001C}"/>
              </a:ext>
            </a:extLst>
          </p:cNvPr>
          <p:cNvSpPr txBox="1"/>
          <p:nvPr userDrawn="1"/>
        </p:nvSpPr>
        <p:spPr>
          <a:xfrm>
            <a:off x="675503" y="6437079"/>
            <a:ext cx="2538276" cy="415498"/>
          </a:xfrm>
          <a:prstGeom prst="rect">
            <a:avLst/>
          </a:prstGeom>
          <a:noFill/>
        </p:spPr>
        <p:txBody>
          <a:bodyPr wrap="square" lIns="0" t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0" i="0" spc="-10" baseline="0">
                <a:solidFill>
                  <a:srgbClr val="002855"/>
                </a:solidFill>
                <a:effectLst/>
                <a:latin typeface="Arial" panose="020B0604020202020204" pitchFamily="34" charset="0"/>
                <a:cs typeface="Arial" panose="020B0604020202020204" pitchFamily="34" charset="0"/>
              </a:rPr>
              <a:t>© Tidal Basin Group.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p:txBody>
      </p:sp>
      <p:graphicFrame>
        <p:nvGraphicFramePr>
          <p:cNvPr id="17" name="Table 17">
            <a:extLst>
              <a:ext uri="{FF2B5EF4-FFF2-40B4-BE49-F238E27FC236}">
                <a16:creationId xmlns:a16="http://schemas.microsoft.com/office/drawing/2014/main" id="{43F4BED0-AC8F-D852-AB4C-3E2082B9D63A}"/>
              </a:ext>
            </a:extLst>
          </p:cNvPr>
          <p:cNvGraphicFramePr>
            <a:graphicFrameLocks noGrp="1"/>
          </p:cNvGraphicFramePr>
          <p:nvPr userDrawn="1">
            <p:extLst>
              <p:ext uri="{D42A27DB-BD31-4B8C-83A1-F6EECF244321}">
                <p14:modId xmlns:p14="http://schemas.microsoft.com/office/powerpoint/2010/main" val="389283212"/>
              </p:ext>
            </p:extLst>
          </p:nvPr>
        </p:nvGraphicFramePr>
        <p:xfrm>
          <a:off x="490411" y="1739863"/>
          <a:ext cx="11270180" cy="2443069"/>
        </p:xfrm>
        <a:graphic>
          <a:graphicData uri="http://schemas.openxmlformats.org/drawingml/2006/table">
            <a:tbl>
              <a:tblPr firstRow="1" bandRow="1">
                <a:tableStyleId>{5C22544A-7EE6-4342-B048-85BDC9FD1C3A}</a:tableStyleId>
              </a:tblPr>
              <a:tblGrid>
                <a:gridCol w="2817545">
                  <a:extLst>
                    <a:ext uri="{9D8B030D-6E8A-4147-A177-3AD203B41FA5}">
                      <a16:colId xmlns:a16="http://schemas.microsoft.com/office/drawing/2014/main" val="3306005097"/>
                    </a:ext>
                  </a:extLst>
                </a:gridCol>
                <a:gridCol w="2817545">
                  <a:extLst>
                    <a:ext uri="{9D8B030D-6E8A-4147-A177-3AD203B41FA5}">
                      <a16:colId xmlns:a16="http://schemas.microsoft.com/office/drawing/2014/main" val="2272994975"/>
                    </a:ext>
                  </a:extLst>
                </a:gridCol>
                <a:gridCol w="2817545">
                  <a:extLst>
                    <a:ext uri="{9D8B030D-6E8A-4147-A177-3AD203B41FA5}">
                      <a16:colId xmlns:a16="http://schemas.microsoft.com/office/drawing/2014/main" val="2503847362"/>
                    </a:ext>
                  </a:extLst>
                </a:gridCol>
                <a:gridCol w="2817545">
                  <a:extLst>
                    <a:ext uri="{9D8B030D-6E8A-4147-A177-3AD203B41FA5}">
                      <a16:colId xmlns:a16="http://schemas.microsoft.com/office/drawing/2014/main" val="1896712613"/>
                    </a:ext>
                  </a:extLst>
                </a:gridCol>
              </a:tblGrid>
              <a:tr h="335301">
                <a:tc>
                  <a:txBody>
                    <a:bodyPr/>
                    <a:lstStyle/>
                    <a:p>
                      <a:r>
                        <a:rPr lang="en-US" sz="1100" spc="-50" baseline="0"/>
                        <a:t>Title 1</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85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spc="-50" baseline="0"/>
                        <a:t>Title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DB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spc="-50" baseline="0"/>
                        <a:t>Title 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5003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spc="-50" baseline="0"/>
                        <a:t>Title 4</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D68"/>
                    </a:solidFill>
                  </a:tcPr>
                </a:tc>
                <a:extLst>
                  <a:ext uri="{0D108BD9-81ED-4DB2-BD59-A6C34878D82A}">
                    <a16:rowId xmlns:a16="http://schemas.microsoft.com/office/drawing/2014/main" val="520670091"/>
                  </a:ext>
                </a:extLst>
              </a:tr>
              <a:tr h="485156">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1100" kern="1200" spc="-30" baseline="0">
                          <a:solidFill>
                            <a:schemeClr val="bg1"/>
                          </a:solidFill>
                          <a:effectLst/>
                          <a:latin typeface="+mn-lt"/>
                          <a:ea typeface="+mn-ea"/>
                          <a:cs typeface="+mn-cs"/>
                        </a:rPr>
                        <a:t>Overall field operation </a:t>
                      </a:r>
                      <a:br>
                        <a:rPr lang="en-GB" sz="1100" kern="1200" spc="-30" baseline="0">
                          <a:solidFill>
                            <a:schemeClr val="bg1"/>
                          </a:solidFill>
                          <a:effectLst/>
                          <a:latin typeface="+mn-lt"/>
                          <a:ea typeface="+mn-ea"/>
                          <a:cs typeface="+mn-cs"/>
                        </a:rPr>
                      </a:br>
                      <a:r>
                        <a:rPr lang="en-GB" sz="1100" kern="1200" spc="-30" baseline="0">
                          <a:solidFill>
                            <a:schemeClr val="bg1"/>
                          </a:solidFill>
                          <a:effectLst/>
                          <a:latin typeface="+mn-lt"/>
                          <a:ea typeface="+mn-ea"/>
                          <a:cs typeface="+mn-cs"/>
                        </a:rPr>
                        <a:t>monitoring responsibilities</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855">
                        <a:alpha val="50000"/>
                      </a:srgbClr>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1100" kern="1200" spc="-30" baseline="0">
                          <a:solidFill>
                            <a:schemeClr val="bg1"/>
                          </a:solidFill>
                          <a:effectLst/>
                          <a:latin typeface="+mn-lt"/>
                          <a:ea typeface="+mn-ea"/>
                          <a:cs typeface="+mn-cs"/>
                        </a:rPr>
                        <a:t>Overall field operation </a:t>
                      </a:r>
                      <a:br>
                        <a:rPr lang="en-GB" sz="1100" kern="1200" spc="-30" baseline="0">
                          <a:solidFill>
                            <a:schemeClr val="bg1"/>
                          </a:solidFill>
                          <a:effectLst/>
                          <a:latin typeface="+mn-lt"/>
                          <a:ea typeface="+mn-ea"/>
                          <a:cs typeface="+mn-cs"/>
                        </a:rPr>
                      </a:br>
                      <a:r>
                        <a:rPr lang="en-GB" sz="1100" kern="1200" spc="-30" baseline="0">
                          <a:solidFill>
                            <a:schemeClr val="bg1"/>
                          </a:solidFill>
                          <a:effectLst/>
                          <a:latin typeface="+mn-lt"/>
                          <a:ea typeface="+mn-ea"/>
                          <a:cs typeface="+mn-cs"/>
                        </a:rPr>
                        <a:t>monitoring responsibilities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9E0"/>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1100" kern="1200" spc="-30" baseline="0">
                          <a:solidFill>
                            <a:schemeClr val="bg1"/>
                          </a:solidFill>
                          <a:effectLst/>
                          <a:latin typeface="+mn-lt"/>
                          <a:ea typeface="+mn-ea"/>
                          <a:cs typeface="+mn-cs"/>
                        </a:rPr>
                        <a:t>Overall field operation </a:t>
                      </a:r>
                      <a:br>
                        <a:rPr lang="en-GB" sz="1100" kern="1200" spc="-30" baseline="0">
                          <a:solidFill>
                            <a:schemeClr val="bg1"/>
                          </a:solidFill>
                          <a:effectLst/>
                          <a:latin typeface="+mn-lt"/>
                          <a:ea typeface="+mn-ea"/>
                          <a:cs typeface="+mn-cs"/>
                        </a:rPr>
                      </a:br>
                      <a:r>
                        <a:rPr lang="en-GB" sz="1100" kern="1200" spc="-30" baseline="0">
                          <a:solidFill>
                            <a:schemeClr val="bg1"/>
                          </a:solidFill>
                          <a:effectLst/>
                          <a:latin typeface="+mn-lt"/>
                          <a:ea typeface="+mn-ea"/>
                          <a:cs typeface="+mn-cs"/>
                        </a:rPr>
                        <a:t>monitoring responsibilities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001C"/>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1100" kern="1200" spc="-30" baseline="0">
                          <a:solidFill>
                            <a:schemeClr val="bg1"/>
                          </a:solidFill>
                          <a:effectLst/>
                          <a:latin typeface="+mn-lt"/>
                          <a:ea typeface="+mn-ea"/>
                          <a:cs typeface="+mn-cs"/>
                        </a:rPr>
                        <a:t>Overall field operation </a:t>
                      </a:r>
                      <a:br>
                        <a:rPr lang="en-GB" sz="1100" kern="1200" spc="-30" baseline="0">
                          <a:solidFill>
                            <a:schemeClr val="bg1"/>
                          </a:solidFill>
                          <a:effectLst/>
                          <a:latin typeface="+mn-lt"/>
                          <a:ea typeface="+mn-ea"/>
                          <a:cs typeface="+mn-cs"/>
                        </a:rPr>
                      </a:br>
                      <a:r>
                        <a:rPr lang="en-GB" sz="1100" kern="1200" spc="-30" baseline="0">
                          <a:solidFill>
                            <a:schemeClr val="bg1"/>
                          </a:solidFill>
                          <a:effectLst/>
                          <a:latin typeface="+mn-lt"/>
                          <a:ea typeface="+mn-ea"/>
                          <a:cs typeface="+mn-cs"/>
                        </a:rPr>
                        <a:t>monitoring responsibilities</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499"/>
                    </a:solidFill>
                  </a:tcPr>
                </a:tc>
                <a:extLst>
                  <a:ext uri="{0D108BD9-81ED-4DB2-BD59-A6C34878D82A}">
                    <a16:rowId xmlns:a16="http://schemas.microsoft.com/office/drawing/2014/main" val="765030175"/>
                  </a:ext>
                </a:extLst>
              </a:tr>
              <a:tr h="486993">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1100" kern="1200" spc="-30" baseline="0">
                          <a:solidFill>
                            <a:srgbClr val="002855"/>
                          </a:solidFill>
                          <a:effectLst/>
                          <a:latin typeface="+mn-lt"/>
                          <a:ea typeface="+mn-ea"/>
                          <a:cs typeface="+mn-cs"/>
                        </a:rPr>
                        <a:t>Peak operations approximately </a:t>
                      </a:r>
                      <a:br>
                        <a:rPr lang="en-GB" sz="1100" kern="1200" spc="-30" baseline="0">
                          <a:solidFill>
                            <a:srgbClr val="002855"/>
                          </a:solidFill>
                          <a:effectLst/>
                          <a:latin typeface="+mn-lt"/>
                          <a:ea typeface="+mn-ea"/>
                          <a:cs typeface="+mn-cs"/>
                        </a:rPr>
                      </a:br>
                      <a:r>
                        <a:rPr lang="en-GB" sz="1100" kern="1200" spc="-30" baseline="0">
                          <a:solidFill>
                            <a:srgbClr val="002855"/>
                          </a:solidFill>
                          <a:effectLst/>
                          <a:latin typeface="+mn-lt"/>
                          <a:ea typeface="+mn-ea"/>
                          <a:cs typeface="+mn-cs"/>
                        </a:rPr>
                        <a:t>125 associates</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1E2"/>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1100" kern="1200" spc="-30" baseline="0">
                          <a:solidFill>
                            <a:srgbClr val="002855"/>
                          </a:solidFill>
                          <a:effectLst/>
                          <a:latin typeface="+mn-lt"/>
                          <a:ea typeface="+mn-ea"/>
                          <a:cs typeface="+mn-cs"/>
                        </a:rPr>
                        <a:t>Peak operations approximately </a:t>
                      </a:r>
                      <a:br>
                        <a:rPr lang="en-GB" sz="1100" kern="1200" spc="-30" baseline="0">
                          <a:solidFill>
                            <a:srgbClr val="002855"/>
                          </a:solidFill>
                          <a:effectLst/>
                          <a:latin typeface="+mn-lt"/>
                          <a:ea typeface="+mn-ea"/>
                          <a:cs typeface="+mn-cs"/>
                        </a:rPr>
                      </a:br>
                      <a:r>
                        <a:rPr lang="en-GB" sz="1100" kern="1200" spc="-30" baseline="0">
                          <a:solidFill>
                            <a:srgbClr val="002855"/>
                          </a:solidFill>
                          <a:effectLst/>
                          <a:latin typeface="+mn-lt"/>
                          <a:ea typeface="+mn-ea"/>
                          <a:cs typeface="+mn-cs"/>
                        </a:rPr>
                        <a:t>125 associates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1E2"/>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1100" kern="1200" spc="-30" baseline="0">
                          <a:solidFill>
                            <a:srgbClr val="002855"/>
                          </a:solidFill>
                          <a:effectLst/>
                          <a:latin typeface="+mn-lt"/>
                          <a:ea typeface="+mn-ea"/>
                          <a:cs typeface="+mn-cs"/>
                        </a:rPr>
                        <a:t>Peak operations approximately </a:t>
                      </a:r>
                      <a:br>
                        <a:rPr lang="en-GB" sz="1100" kern="1200" spc="-30" baseline="0">
                          <a:solidFill>
                            <a:srgbClr val="002855"/>
                          </a:solidFill>
                          <a:effectLst/>
                          <a:latin typeface="+mn-lt"/>
                          <a:ea typeface="+mn-ea"/>
                          <a:cs typeface="+mn-cs"/>
                        </a:rPr>
                      </a:br>
                      <a:r>
                        <a:rPr lang="en-GB" sz="1100" kern="1200" spc="-30" baseline="0">
                          <a:solidFill>
                            <a:srgbClr val="002855"/>
                          </a:solidFill>
                          <a:effectLst/>
                          <a:latin typeface="+mn-lt"/>
                          <a:ea typeface="+mn-ea"/>
                          <a:cs typeface="+mn-cs"/>
                        </a:rPr>
                        <a:t>125 associates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1E2"/>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1100" kern="1200" spc="-30" baseline="0">
                          <a:solidFill>
                            <a:srgbClr val="002855"/>
                          </a:solidFill>
                          <a:effectLst/>
                          <a:latin typeface="+mn-lt"/>
                          <a:ea typeface="+mn-ea"/>
                          <a:cs typeface="+mn-cs"/>
                        </a:rPr>
                        <a:t>Peak operations approximately </a:t>
                      </a:r>
                      <a:br>
                        <a:rPr lang="en-GB" sz="1100" kern="1200" spc="-30" baseline="0">
                          <a:solidFill>
                            <a:srgbClr val="002855"/>
                          </a:solidFill>
                          <a:effectLst/>
                          <a:latin typeface="+mn-lt"/>
                          <a:ea typeface="+mn-ea"/>
                          <a:cs typeface="+mn-cs"/>
                        </a:rPr>
                      </a:br>
                      <a:r>
                        <a:rPr lang="en-GB" sz="1100" kern="1200" spc="-30" baseline="0">
                          <a:solidFill>
                            <a:srgbClr val="002855"/>
                          </a:solidFill>
                          <a:effectLst/>
                          <a:latin typeface="+mn-lt"/>
                          <a:ea typeface="+mn-ea"/>
                          <a:cs typeface="+mn-cs"/>
                        </a:rPr>
                        <a:t>125 associates</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1E2"/>
                    </a:solidFill>
                  </a:tcPr>
                </a:tc>
                <a:extLst>
                  <a:ext uri="{0D108BD9-81ED-4DB2-BD59-A6C34878D82A}">
                    <a16:rowId xmlns:a16="http://schemas.microsoft.com/office/drawing/2014/main" val="872638421"/>
                  </a:ext>
                </a:extLst>
              </a:tr>
              <a:tr h="358676">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1100" kern="1200" spc="-30" baseline="0">
                          <a:solidFill>
                            <a:srgbClr val="002855"/>
                          </a:solidFill>
                          <a:effectLst/>
                          <a:latin typeface="+mn-lt"/>
                          <a:ea typeface="+mn-ea"/>
                          <a:cs typeface="+mn-cs"/>
                        </a:rPr>
                        <a:t>Team Field Leads</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8A4AE">
                        <a:alpha val="50000"/>
                      </a:srgbClr>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1100" kern="1200" spc="-30" baseline="0">
                          <a:solidFill>
                            <a:srgbClr val="002855"/>
                          </a:solidFill>
                          <a:effectLst/>
                          <a:latin typeface="+mn-lt"/>
                          <a:ea typeface="+mn-ea"/>
                          <a:cs typeface="+mn-cs"/>
                        </a:rPr>
                        <a:t>Team Field Leads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8A4AE">
                        <a:alpha val="50000"/>
                      </a:srgbClr>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1100" kern="1200" spc="-30" baseline="0">
                          <a:solidFill>
                            <a:srgbClr val="002855"/>
                          </a:solidFill>
                          <a:effectLst/>
                          <a:latin typeface="+mn-lt"/>
                          <a:ea typeface="+mn-ea"/>
                          <a:cs typeface="+mn-cs"/>
                        </a:rPr>
                        <a:t>Team Field Leads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8A4AE">
                        <a:alpha val="50000"/>
                      </a:srgbClr>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1100" kern="1200" spc="-30" baseline="0">
                          <a:solidFill>
                            <a:srgbClr val="002855"/>
                          </a:solidFill>
                          <a:effectLst/>
                          <a:latin typeface="+mn-lt"/>
                          <a:ea typeface="+mn-ea"/>
                          <a:cs typeface="+mn-cs"/>
                        </a:rPr>
                        <a:t>Team Field Leads</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8A4AE">
                        <a:alpha val="50000"/>
                      </a:srgbClr>
                    </a:solidFill>
                  </a:tcPr>
                </a:tc>
                <a:extLst>
                  <a:ext uri="{0D108BD9-81ED-4DB2-BD59-A6C34878D82A}">
                    <a16:rowId xmlns:a16="http://schemas.microsoft.com/office/drawing/2014/main" val="2740398809"/>
                  </a:ext>
                </a:extLst>
              </a:tr>
              <a:tr h="344155">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1100" kern="1200" spc="-30" baseline="0">
                          <a:solidFill>
                            <a:srgbClr val="002855"/>
                          </a:solidFill>
                          <a:effectLst/>
                          <a:latin typeface="+mn-lt"/>
                          <a:ea typeface="+mn-ea"/>
                          <a:cs typeface="+mn-cs"/>
                        </a:rPr>
                        <a:t>Crew Leads</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1E2"/>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1100" kern="1200" spc="-30" baseline="0">
                          <a:solidFill>
                            <a:srgbClr val="002855"/>
                          </a:solidFill>
                          <a:effectLst/>
                          <a:latin typeface="+mn-lt"/>
                          <a:ea typeface="+mn-ea"/>
                          <a:cs typeface="+mn-cs"/>
                        </a:rPr>
                        <a:t>Crew Leads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1E2"/>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1100" kern="1200" spc="-30" baseline="0">
                          <a:solidFill>
                            <a:srgbClr val="002855"/>
                          </a:solidFill>
                          <a:effectLst/>
                          <a:latin typeface="+mn-lt"/>
                          <a:ea typeface="+mn-ea"/>
                          <a:cs typeface="+mn-cs"/>
                        </a:rPr>
                        <a:t>Crew Leads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1E2"/>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1100" kern="1200" spc="-30" baseline="0">
                          <a:solidFill>
                            <a:srgbClr val="002855"/>
                          </a:solidFill>
                          <a:effectLst/>
                          <a:latin typeface="+mn-lt"/>
                          <a:ea typeface="+mn-ea"/>
                          <a:cs typeface="+mn-cs"/>
                        </a:rPr>
                        <a:t>Crew Leads</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1E2"/>
                    </a:solidFill>
                  </a:tcPr>
                </a:tc>
                <a:extLst>
                  <a:ext uri="{0D108BD9-81ED-4DB2-BD59-A6C34878D82A}">
                    <a16:rowId xmlns:a16="http://schemas.microsoft.com/office/drawing/2014/main" val="2407027035"/>
                  </a:ext>
                </a:extLst>
              </a:tr>
              <a:tr h="432788">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1100" kern="1200" spc="-30" baseline="0">
                          <a:solidFill>
                            <a:srgbClr val="002855"/>
                          </a:solidFill>
                          <a:effectLst/>
                          <a:latin typeface="+mn-lt"/>
                          <a:ea typeface="+mn-ea"/>
                          <a:cs typeface="+mn-cs"/>
                        </a:rPr>
                        <a:t>Operation Field Monitoring </a:t>
                      </a:r>
                      <a:br>
                        <a:rPr lang="en-GB" sz="1100" kern="1200" spc="-30" baseline="0">
                          <a:solidFill>
                            <a:srgbClr val="002855"/>
                          </a:solidFill>
                          <a:effectLst/>
                          <a:latin typeface="+mn-lt"/>
                          <a:ea typeface="+mn-ea"/>
                          <a:cs typeface="+mn-cs"/>
                        </a:rPr>
                      </a:br>
                      <a:r>
                        <a:rPr lang="en-GB" sz="1100" kern="1200" spc="-30" baseline="0">
                          <a:solidFill>
                            <a:srgbClr val="002855"/>
                          </a:solidFill>
                          <a:effectLst/>
                          <a:latin typeface="+mn-lt"/>
                          <a:ea typeface="+mn-ea"/>
                          <a:cs typeface="+mn-cs"/>
                        </a:rPr>
                        <a:t>Associates</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8A4AE">
                        <a:alpha val="50000"/>
                      </a:srgbClr>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1100" kern="1200" spc="-30" baseline="0">
                          <a:solidFill>
                            <a:srgbClr val="002855"/>
                          </a:solidFill>
                          <a:effectLst/>
                          <a:latin typeface="+mn-lt"/>
                          <a:ea typeface="+mn-ea"/>
                          <a:cs typeface="+mn-cs"/>
                        </a:rPr>
                        <a:t>Operation Field Monitoring </a:t>
                      </a:r>
                      <a:br>
                        <a:rPr lang="en-GB" sz="1100" kern="1200" spc="-30" baseline="0">
                          <a:solidFill>
                            <a:srgbClr val="002855"/>
                          </a:solidFill>
                          <a:effectLst/>
                          <a:latin typeface="+mn-lt"/>
                          <a:ea typeface="+mn-ea"/>
                          <a:cs typeface="+mn-cs"/>
                        </a:rPr>
                      </a:br>
                      <a:r>
                        <a:rPr lang="en-GB" sz="1100" kern="1200" spc="-30" baseline="0">
                          <a:solidFill>
                            <a:srgbClr val="002855"/>
                          </a:solidFill>
                          <a:effectLst/>
                          <a:latin typeface="+mn-lt"/>
                          <a:ea typeface="+mn-ea"/>
                          <a:cs typeface="+mn-cs"/>
                        </a:rPr>
                        <a:t>Associates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8A4AE">
                        <a:alpha val="50000"/>
                      </a:srgbClr>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1100" kern="1200" spc="-30" baseline="0">
                          <a:solidFill>
                            <a:srgbClr val="002855"/>
                          </a:solidFill>
                          <a:effectLst/>
                          <a:latin typeface="+mn-lt"/>
                          <a:ea typeface="+mn-ea"/>
                          <a:cs typeface="+mn-cs"/>
                        </a:rPr>
                        <a:t>Operation Field Monitoring </a:t>
                      </a:r>
                      <a:br>
                        <a:rPr lang="en-GB" sz="1100" kern="1200" spc="-30" baseline="0">
                          <a:solidFill>
                            <a:srgbClr val="002855"/>
                          </a:solidFill>
                          <a:effectLst/>
                          <a:latin typeface="+mn-lt"/>
                          <a:ea typeface="+mn-ea"/>
                          <a:cs typeface="+mn-cs"/>
                        </a:rPr>
                      </a:br>
                      <a:r>
                        <a:rPr lang="en-GB" sz="1100" kern="1200" spc="-30" baseline="0">
                          <a:solidFill>
                            <a:srgbClr val="002855"/>
                          </a:solidFill>
                          <a:effectLst/>
                          <a:latin typeface="+mn-lt"/>
                          <a:ea typeface="+mn-ea"/>
                          <a:cs typeface="+mn-cs"/>
                        </a:rPr>
                        <a:t>Associates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8A4AE">
                        <a:alpha val="50000"/>
                      </a:srgbClr>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1100" kern="1200" spc="-30" baseline="0">
                          <a:solidFill>
                            <a:srgbClr val="002855"/>
                          </a:solidFill>
                          <a:effectLst/>
                          <a:latin typeface="+mn-lt"/>
                          <a:ea typeface="+mn-ea"/>
                          <a:cs typeface="+mn-cs"/>
                        </a:rPr>
                        <a:t>Operation Field Monitoring </a:t>
                      </a:r>
                      <a:br>
                        <a:rPr lang="en-GB" sz="1100" kern="1200" spc="-30" baseline="0">
                          <a:solidFill>
                            <a:srgbClr val="002855"/>
                          </a:solidFill>
                          <a:effectLst/>
                          <a:latin typeface="+mn-lt"/>
                          <a:ea typeface="+mn-ea"/>
                          <a:cs typeface="+mn-cs"/>
                        </a:rPr>
                      </a:br>
                      <a:r>
                        <a:rPr lang="en-GB" sz="1100" kern="1200" spc="-30" baseline="0">
                          <a:solidFill>
                            <a:srgbClr val="002855"/>
                          </a:solidFill>
                          <a:effectLst/>
                          <a:latin typeface="+mn-lt"/>
                          <a:ea typeface="+mn-ea"/>
                          <a:cs typeface="+mn-cs"/>
                        </a:rPr>
                        <a:t>Associates</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8A4AE">
                        <a:alpha val="50000"/>
                      </a:srgbClr>
                    </a:solidFill>
                  </a:tcPr>
                </a:tc>
                <a:extLst>
                  <a:ext uri="{0D108BD9-81ED-4DB2-BD59-A6C34878D82A}">
                    <a16:rowId xmlns:a16="http://schemas.microsoft.com/office/drawing/2014/main" val="2376161096"/>
                  </a:ext>
                </a:extLst>
              </a:tr>
            </a:tbl>
          </a:graphicData>
        </a:graphic>
      </p:graphicFrame>
      <p:pic>
        <p:nvPicPr>
          <p:cNvPr id="4" name="Picture 3">
            <a:extLst>
              <a:ext uri="{FF2B5EF4-FFF2-40B4-BE49-F238E27FC236}">
                <a16:creationId xmlns:a16="http://schemas.microsoft.com/office/drawing/2014/main" id="{8D32E26E-8B26-0AA7-BF18-8FBFC270893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65332" y="166034"/>
            <a:ext cx="1755889" cy="728369"/>
          </a:xfrm>
          <a:prstGeom prst="rect">
            <a:avLst/>
          </a:prstGeom>
        </p:spPr>
      </p:pic>
    </p:spTree>
    <p:extLst>
      <p:ext uri="{BB962C8B-B14F-4D97-AF65-F5344CB8AC3E}">
        <p14:creationId xmlns:p14="http://schemas.microsoft.com/office/powerpoint/2010/main" val="1755516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dal Basin Colors">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a:xfrm>
            <a:off x="490411" y="842401"/>
            <a:ext cx="9418037" cy="554320"/>
          </a:xfrm>
          <a:prstGeom prst="rect">
            <a:avLst/>
          </a:prstGeom>
        </p:spPr>
        <p:txBody>
          <a:bodyPr vert="horz" lIns="0" tIns="0" rIns="0" bIns="0" rtlCol="0" anchor="t" anchorCtr="0">
            <a:noAutofit/>
          </a:bodyPr>
          <a:lstStyle>
            <a:lvl1pPr>
              <a:defRPr sz="3500">
                <a:solidFill>
                  <a:srgbClr val="002855"/>
                </a:solidFill>
              </a:defRPr>
            </a:lvl1pPr>
          </a:lstStyle>
          <a:p>
            <a:r>
              <a:rPr lang="en-US"/>
              <a:t>Tidal Basin Color Palette</a:t>
            </a:r>
          </a:p>
        </p:txBody>
      </p:sp>
      <p:sp>
        <p:nvSpPr>
          <p:cNvPr id="2" name="TextBox 1">
            <a:extLst>
              <a:ext uri="{FF2B5EF4-FFF2-40B4-BE49-F238E27FC236}">
                <a16:creationId xmlns:a16="http://schemas.microsoft.com/office/drawing/2014/main" id="{C1E0C0CF-E1BB-6641-ACF6-8698DD49D1F6}"/>
              </a:ext>
            </a:extLst>
          </p:cNvPr>
          <p:cNvSpPr txBox="1"/>
          <p:nvPr userDrawn="1"/>
        </p:nvSpPr>
        <p:spPr>
          <a:xfrm>
            <a:off x="7747000" y="1905000"/>
            <a:ext cx="184731" cy="338554"/>
          </a:xfrm>
          <a:prstGeom prst="rect">
            <a:avLst/>
          </a:prstGeom>
          <a:noFill/>
        </p:spPr>
        <p:txBody>
          <a:bodyPr wrap="none" rtlCol="0">
            <a:spAutoFit/>
          </a:bodyPr>
          <a:lstStyle/>
          <a:p>
            <a:endParaRPr lang="en-US" sz="160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8238B7F6-A489-0FA2-666A-3B21488E324E}"/>
              </a:ext>
            </a:extLst>
          </p:cNvPr>
          <p:cNvCxnSpPr>
            <a:cxnSpLocks/>
          </p:cNvCxnSpPr>
          <p:nvPr userDrawn="1"/>
        </p:nvCxnSpPr>
        <p:spPr>
          <a:xfrm>
            <a:off x="490411" y="1468800"/>
            <a:ext cx="1719389" cy="0"/>
          </a:xfrm>
          <a:prstGeom prst="line">
            <a:avLst/>
          </a:prstGeom>
          <a:ln>
            <a:solidFill>
              <a:srgbClr val="00A9E0"/>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02A0895E-4401-BB87-64F6-0275F3DE7CB8}"/>
              </a:ext>
            </a:extLst>
          </p:cNvPr>
          <p:cNvSpPr txBox="1">
            <a:spLocks/>
          </p:cNvSpPr>
          <p:nvPr userDrawn="1"/>
        </p:nvSpPr>
        <p:spPr>
          <a:xfrm>
            <a:off x="450001" y="6417062"/>
            <a:ext cx="1744559" cy="492504"/>
          </a:xfrm>
          <a:prstGeom prst="rect">
            <a:avLst/>
          </a:prstGeom>
          <a:ln>
            <a:noFill/>
          </a:ln>
        </p:spPr>
        <p:txBody>
          <a:bodyPr vert="horz" lIns="0" tIns="0" rIns="0" bIns="0" rtlCol="0" anchor="t">
            <a:noAutofit/>
          </a:bodyPr>
          <a:lstStyle>
            <a:lvl1pPr algn="l" defTabSz="914400" rtl="0" eaLnBrk="1" latinLnBrk="0" hangingPunct="1">
              <a:spcBef>
                <a:spcPct val="0"/>
              </a:spcBef>
              <a:buNone/>
              <a:defRPr sz="3400" b="0" kern="1200">
                <a:solidFill>
                  <a:schemeClr val="bg1"/>
                </a:solidFill>
                <a:latin typeface="Arial" panose="020B0604020202020204" pitchFamily="34" charset="0"/>
                <a:ea typeface="+mj-ea"/>
                <a:cs typeface="Arial" panose="020B0604020202020204" pitchFamily="34" charset="0"/>
              </a:defRPr>
            </a:lvl1pPr>
          </a:lstStyle>
          <a:p>
            <a:pPr marL="0" marR="0" indent="0" algn="l" defTabSz="914400" rtl="0" eaLnBrk="1" fontAlgn="auto" latinLnBrk="0" hangingPunct="1">
              <a:lnSpc>
                <a:spcPct val="100000"/>
              </a:lnSpc>
              <a:spcBef>
                <a:spcPct val="0"/>
              </a:spcBef>
              <a:spcAft>
                <a:spcPts val="0"/>
              </a:spcAft>
              <a:buClrTx/>
              <a:buSzTx/>
              <a:buFontTx/>
              <a:buNone/>
              <a:tabLst/>
              <a:defRPr/>
            </a:pPr>
            <a:fld id="{DA33BCA4-6A06-3C43-92D2-D0E390B16992}" type="slidenum">
              <a:rPr lang="uk-UA" sz="800" b="1" i="0" smtClean="0">
                <a:solidFill>
                  <a:srgbClr val="002855"/>
                </a:solidFill>
                <a:effectLst/>
                <a:latin typeface="Arial" panose="020B0604020202020204" pitchFamily="34" charset="0"/>
                <a:cs typeface="Arial" panose="020B0604020202020204" pitchFamily="34" charset="0"/>
              </a:rPr>
              <a:t>‹#›</a:t>
            </a:fld>
            <a:r>
              <a:rPr lang="en-US" sz="800" b="1" i="0">
                <a:solidFill>
                  <a:srgbClr val="002855"/>
                </a:solidFill>
                <a:effectLst/>
                <a:latin typeface="Arial" panose="020B0604020202020204" pitchFamily="34" charset="0"/>
                <a:cs typeface="Arial" panose="020B0604020202020204" pitchFamily="34" charset="0"/>
              </a:rPr>
              <a:t>  </a:t>
            </a:r>
          </a:p>
        </p:txBody>
      </p:sp>
      <p:sp>
        <p:nvSpPr>
          <p:cNvPr id="16" name="TextBox 15">
            <a:extLst>
              <a:ext uri="{FF2B5EF4-FFF2-40B4-BE49-F238E27FC236}">
                <a16:creationId xmlns:a16="http://schemas.microsoft.com/office/drawing/2014/main" id="{CF04DDAA-2A43-3FE0-05A0-9A6D3FE2001C}"/>
              </a:ext>
            </a:extLst>
          </p:cNvPr>
          <p:cNvSpPr txBox="1"/>
          <p:nvPr userDrawn="1"/>
        </p:nvSpPr>
        <p:spPr>
          <a:xfrm>
            <a:off x="675503" y="6437079"/>
            <a:ext cx="2538276" cy="415498"/>
          </a:xfrm>
          <a:prstGeom prst="rect">
            <a:avLst/>
          </a:prstGeom>
          <a:noFill/>
        </p:spPr>
        <p:txBody>
          <a:bodyPr wrap="square" lIns="0" t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0" i="0" spc="-10" baseline="0">
                <a:solidFill>
                  <a:srgbClr val="002855"/>
                </a:solidFill>
                <a:effectLst/>
                <a:latin typeface="Arial" panose="020B0604020202020204" pitchFamily="34" charset="0"/>
                <a:cs typeface="Arial" panose="020B0604020202020204" pitchFamily="34" charset="0"/>
              </a:rPr>
              <a:t>© Tidal Basin Group.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p:txBody>
      </p:sp>
      <p:pic>
        <p:nvPicPr>
          <p:cNvPr id="25" name="Picture 24" descr="Chart, bar chart&#10;&#10;Description automatically generated with medium confidence">
            <a:extLst>
              <a:ext uri="{FF2B5EF4-FFF2-40B4-BE49-F238E27FC236}">
                <a16:creationId xmlns:a16="http://schemas.microsoft.com/office/drawing/2014/main" id="{BA728B50-1A25-7ADC-8226-580E12EEC51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593" b="34370"/>
          <a:stretch/>
        </p:blipFill>
        <p:spPr>
          <a:xfrm>
            <a:off x="1280127" y="1591379"/>
            <a:ext cx="9631746" cy="4723122"/>
          </a:xfrm>
          <a:prstGeom prst="rect">
            <a:avLst/>
          </a:prstGeom>
        </p:spPr>
      </p:pic>
      <p:pic>
        <p:nvPicPr>
          <p:cNvPr id="4" name="Picture 3">
            <a:extLst>
              <a:ext uri="{FF2B5EF4-FFF2-40B4-BE49-F238E27FC236}">
                <a16:creationId xmlns:a16="http://schemas.microsoft.com/office/drawing/2014/main" id="{299D47BB-02C8-49D6-C35B-D32E9780857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265332" y="166034"/>
            <a:ext cx="1755889" cy="728369"/>
          </a:xfrm>
          <a:prstGeom prst="rect">
            <a:avLst/>
          </a:prstGeom>
        </p:spPr>
      </p:pic>
    </p:spTree>
    <p:extLst>
      <p:ext uri="{BB962C8B-B14F-4D97-AF65-F5344CB8AC3E}">
        <p14:creationId xmlns:p14="http://schemas.microsoft.com/office/powerpoint/2010/main" val="995808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1">
    <p:bg>
      <p:bgPr>
        <a:solidFill>
          <a:srgbClr val="002855"/>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726ECFE-4EB7-9841-D35A-00CB8762643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450001" y="2820496"/>
            <a:ext cx="11253560" cy="751503"/>
          </a:xfrm>
          <a:prstGeom prst="rect">
            <a:avLst/>
          </a:prstGeom>
          <a:ln>
            <a:noFill/>
          </a:ln>
        </p:spPr>
        <p:txBody>
          <a:bodyPr lIns="0" tIns="0" rIns="0" bIns="0" anchor="t"/>
          <a:lstStyle>
            <a:lvl1pPr algn="l">
              <a:defRPr sz="4500" b="1" i="0">
                <a:solidFill>
                  <a:schemeClr val="bg1"/>
                </a:solidFill>
                <a:latin typeface="Arial" panose="020B0604020202020204" pitchFamily="34" charset="0"/>
                <a:cs typeface="Arial" panose="020B0604020202020204" pitchFamily="34" charset="0"/>
              </a:defRPr>
            </a:lvl1pPr>
          </a:lstStyle>
          <a:p>
            <a:r>
              <a:rPr lang="en-US"/>
              <a:t>Presentation title here</a:t>
            </a:r>
          </a:p>
        </p:txBody>
      </p:sp>
      <p:sp>
        <p:nvSpPr>
          <p:cNvPr id="12" name="Text Placeholder 11">
            <a:extLst>
              <a:ext uri="{FF2B5EF4-FFF2-40B4-BE49-F238E27FC236}">
                <a16:creationId xmlns:a16="http://schemas.microsoft.com/office/drawing/2014/main" id="{D55E5CD3-35DF-BCC5-77D3-2197D7CA0E1F}"/>
              </a:ext>
            </a:extLst>
          </p:cNvPr>
          <p:cNvSpPr>
            <a:spLocks noGrp="1"/>
          </p:cNvSpPr>
          <p:nvPr>
            <p:ph type="body" sz="quarter" idx="10" hasCustomPrompt="1"/>
          </p:nvPr>
        </p:nvSpPr>
        <p:spPr>
          <a:xfrm>
            <a:off x="450001" y="3572008"/>
            <a:ext cx="11253560" cy="751513"/>
          </a:xfrm>
          <a:prstGeom prst="rect">
            <a:avLst/>
          </a:prstGeom>
        </p:spPr>
        <p:txBody>
          <a:bodyPr lIns="0" tIns="0" rIns="0" bIns="0"/>
          <a:lstStyle>
            <a:lvl1pPr>
              <a:defRPr sz="1100" spc="-20" baseline="0">
                <a:solidFill>
                  <a:schemeClr val="bg1"/>
                </a:solidFill>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r>
              <a:rPr lang="en-GB">
                <a:effectLst/>
                <a:latin typeface="+mj-lt"/>
              </a:rPr>
              <a:t>Month XX, 2023</a:t>
            </a:r>
            <a:endParaRPr lang="en-US"/>
          </a:p>
        </p:txBody>
      </p:sp>
      <p:sp>
        <p:nvSpPr>
          <p:cNvPr id="14" name="Text Placeholder 13">
            <a:extLst>
              <a:ext uri="{FF2B5EF4-FFF2-40B4-BE49-F238E27FC236}">
                <a16:creationId xmlns:a16="http://schemas.microsoft.com/office/drawing/2014/main" id="{435AA990-3196-E711-01DB-25AEB5667C51}"/>
              </a:ext>
            </a:extLst>
          </p:cNvPr>
          <p:cNvSpPr>
            <a:spLocks noGrp="1"/>
          </p:cNvSpPr>
          <p:nvPr>
            <p:ph type="body" sz="quarter" idx="11" hasCustomPrompt="1"/>
          </p:nvPr>
        </p:nvSpPr>
        <p:spPr>
          <a:xfrm>
            <a:off x="458741" y="2564313"/>
            <a:ext cx="11253560" cy="351307"/>
          </a:xfrm>
          <a:prstGeom prst="rect">
            <a:avLst/>
          </a:prstGeom>
        </p:spPr>
        <p:txBody>
          <a:bodyPr lIns="0" tIns="0" rIns="0" bIns="0"/>
          <a:lstStyle>
            <a:lvl1pPr>
              <a:defRPr sz="1600" spc="-30" baseline="0">
                <a:solidFill>
                  <a:srgbClr val="00A9E0"/>
                </a:solidFill>
              </a:defRPr>
            </a:lvl1pPr>
            <a:lvl2pPr>
              <a:defRPr sz="1600" spc="-30" baseline="0">
                <a:solidFill>
                  <a:srgbClr val="00A9E0"/>
                </a:solidFill>
              </a:defRPr>
            </a:lvl2pPr>
            <a:lvl3pPr>
              <a:defRPr sz="1600" spc="-30" baseline="0">
                <a:solidFill>
                  <a:srgbClr val="00A9E0"/>
                </a:solidFill>
              </a:defRPr>
            </a:lvl3pPr>
            <a:lvl4pPr>
              <a:defRPr sz="1600" spc="-30" baseline="0">
                <a:solidFill>
                  <a:srgbClr val="00A9E0"/>
                </a:solidFill>
              </a:defRPr>
            </a:lvl4pPr>
            <a:lvl5pPr>
              <a:defRPr sz="1600" spc="-30" baseline="0">
                <a:solidFill>
                  <a:srgbClr val="00A9E0"/>
                </a:solidFill>
              </a:defRPr>
            </a:lvl5pPr>
          </a:lstStyle>
          <a:p>
            <a:pPr lvl="0"/>
            <a:r>
              <a:rPr lang="en-US"/>
              <a:t>Category Name</a:t>
            </a:r>
          </a:p>
        </p:txBody>
      </p:sp>
      <p:sp>
        <p:nvSpPr>
          <p:cNvPr id="26" name="TextBox 25">
            <a:extLst>
              <a:ext uri="{FF2B5EF4-FFF2-40B4-BE49-F238E27FC236}">
                <a16:creationId xmlns:a16="http://schemas.microsoft.com/office/drawing/2014/main" id="{C3B8FA27-C376-BF97-A5A2-2CDABC76DF32}"/>
              </a:ext>
            </a:extLst>
          </p:cNvPr>
          <p:cNvSpPr txBox="1"/>
          <p:nvPr userDrawn="1"/>
        </p:nvSpPr>
        <p:spPr>
          <a:xfrm>
            <a:off x="9867024" y="6193745"/>
            <a:ext cx="1845277" cy="261610"/>
          </a:xfrm>
          <a:prstGeom prst="rect">
            <a:avLst/>
          </a:prstGeom>
          <a:noFill/>
        </p:spPr>
        <p:txBody>
          <a:bodyPr wrap="square" lIns="0" tIns="0"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b="1" i="0" spc="-40" baseline="0" err="1">
                <a:solidFill>
                  <a:schemeClr val="bg1"/>
                </a:solidFill>
                <a:effectLst/>
                <a:latin typeface="Arial" panose="020B0604020202020204" pitchFamily="34" charset="0"/>
                <a:cs typeface="Arial" panose="020B0604020202020204" pitchFamily="34" charset="0"/>
              </a:rPr>
              <a:t>tidalbasingroup.com</a:t>
            </a:r>
            <a:endParaRPr lang="en-US" sz="1400" b="1" i="0" spc="-40" baseline="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7164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rgbClr val="002855"/>
        </a:solidFill>
        <a:effectLst/>
      </p:bgPr>
    </p:bg>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33A8902D-BF2C-0B92-6D73-0EF6D94FB1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29" y="0"/>
            <a:ext cx="12179300" cy="6858000"/>
          </a:xfrm>
          <a:prstGeom prst="rect">
            <a:avLst/>
          </a:prstGeom>
          <a:noFill/>
        </p:spPr>
      </p:pic>
      <p:sp>
        <p:nvSpPr>
          <p:cNvPr id="3" name="Rectangle 2">
            <a:extLst>
              <a:ext uri="{FF2B5EF4-FFF2-40B4-BE49-F238E27FC236}">
                <a16:creationId xmlns:a16="http://schemas.microsoft.com/office/drawing/2014/main" id="{E034138F-DB69-18AE-ED40-1C2E6C6D52FB}"/>
              </a:ext>
            </a:extLst>
          </p:cNvPr>
          <p:cNvSpPr/>
          <p:nvPr userDrawn="1"/>
        </p:nvSpPr>
        <p:spPr>
          <a:xfrm>
            <a:off x="9677400" y="0"/>
            <a:ext cx="2523340" cy="6858000"/>
          </a:xfrm>
          <a:prstGeom prst="rect">
            <a:avLst/>
          </a:prstGeom>
          <a:solidFill>
            <a:srgbClr val="002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50001" y="2820496"/>
            <a:ext cx="11253560" cy="751503"/>
          </a:xfrm>
          <a:prstGeom prst="rect">
            <a:avLst/>
          </a:prstGeom>
          <a:ln>
            <a:noFill/>
          </a:ln>
        </p:spPr>
        <p:txBody>
          <a:bodyPr lIns="0" tIns="0" rIns="0" bIns="0" anchor="t"/>
          <a:lstStyle>
            <a:lvl1pPr algn="l">
              <a:defRPr sz="4500" b="1" i="0">
                <a:solidFill>
                  <a:schemeClr val="bg1"/>
                </a:solidFill>
                <a:latin typeface="Arial" panose="020B0604020202020204" pitchFamily="34" charset="0"/>
                <a:cs typeface="Arial" panose="020B0604020202020204" pitchFamily="34" charset="0"/>
              </a:defRPr>
            </a:lvl1pPr>
          </a:lstStyle>
          <a:p>
            <a:r>
              <a:rPr lang="en-US"/>
              <a:t>Presentation title here</a:t>
            </a:r>
          </a:p>
        </p:txBody>
      </p:sp>
      <p:sp>
        <p:nvSpPr>
          <p:cNvPr id="12" name="Text Placeholder 11">
            <a:extLst>
              <a:ext uri="{FF2B5EF4-FFF2-40B4-BE49-F238E27FC236}">
                <a16:creationId xmlns:a16="http://schemas.microsoft.com/office/drawing/2014/main" id="{D55E5CD3-35DF-BCC5-77D3-2197D7CA0E1F}"/>
              </a:ext>
            </a:extLst>
          </p:cNvPr>
          <p:cNvSpPr>
            <a:spLocks noGrp="1"/>
          </p:cNvSpPr>
          <p:nvPr>
            <p:ph type="body" sz="quarter" idx="10" hasCustomPrompt="1"/>
          </p:nvPr>
        </p:nvSpPr>
        <p:spPr>
          <a:xfrm>
            <a:off x="450001" y="3572008"/>
            <a:ext cx="11253560" cy="751513"/>
          </a:xfrm>
          <a:prstGeom prst="rect">
            <a:avLst/>
          </a:prstGeom>
        </p:spPr>
        <p:txBody>
          <a:bodyPr lIns="0" tIns="0" rIns="0" bIns="0"/>
          <a:lstStyle>
            <a:lvl1pPr>
              <a:defRPr sz="1100" spc="-20" baseline="0">
                <a:solidFill>
                  <a:schemeClr val="bg1"/>
                </a:solidFill>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r>
              <a:rPr lang="en-GB">
                <a:effectLst/>
                <a:latin typeface="+mj-lt"/>
              </a:rPr>
              <a:t>Month XX, 2023</a:t>
            </a:r>
            <a:endParaRPr lang="en-US"/>
          </a:p>
        </p:txBody>
      </p:sp>
      <p:sp>
        <p:nvSpPr>
          <p:cNvPr id="14" name="Text Placeholder 13">
            <a:extLst>
              <a:ext uri="{FF2B5EF4-FFF2-40B4-BE49-F238E27FC236}">
                <a16:creationId xmlns:a16="http://schemas.microsoft.com/office/drawing/2014/main" id="{435AA990-3196-E711-01DB-25AEB5667C51}"/>
              </a:ext>
            </a:extLst>
          </p:cNvPr>
          <p:cNvSpPr>
            <a:spLocks noGrp="1"/>
          </p:cNvSpPr>
          <p:nvPr>
            <p:ph type="body" sz="quarter" idx="11" hasCustomPrompt="1"/>
          </p:nvPr>
        </p:nvSpPr>
        <p:spPr>
          <a:xfrm>
            <a:off x="458741" y="2564313"/>
            <a:ext cx="11253560" cy="351307"/>
          </a:xfrm>
          <a:prstGeom prst="rect">
            <a:avLst/>
          </a:prstGeom>
        </p:spPr>
        <p:txBody>
          <a:bodyPr lIns="0" tIns="0" rIns="0" bIns="0"/>
          <a:lstStyle>
            <a:lvl1pPr>
              <a:defRPr sz="1600" spc="-30" baseline="0">
                <a:solidFill>
                  <a:srgbClr val="00A9E0"/>
                </a:solidFill>
              </a:defRPr>
            </a:lvl1pPr>
            <a:lvl2pPr>
              <a:defRPr sz="1600" spc="-30" baseline="0">
                <a:solidFill>
                  <a:srgbClr val="00A9E0"/>
                </a:solidFill>
              </a:defRPr>
            </a:lvl2pPr>
            <a:lvl3pPr>
              <a:defRPr sz="1600" spc="-30" baseline="0">
                <a:solidFill>
                  <a:srgbClr val="00A9E0"/>
                </a:solidFill>
              </a:defRPr>
            </a:lvl3pPr>
            <a:lvl4pPr>
              <a:defRPr sz="1600" spc="-30" baseline="0">
                <a:solidFill>
                  <a:srgbClr val="00A9E0"/>
                </a:solidFill>
              </a:defRPr>
            </a:lvl4pPr>
            <a:lvl5pPr>
              <a:defRPr sz="1600" spc="-30" baseline="0">
                <a:solidFill>
                  <a:srgbClr val="00A9E0"/>
                </a:solidFill>
              </a:defRPr>
            </a:lvl5pPr>
          </a:lstStyle>
          <a:p>
            <a:pPr lvl="0"/>
            <a:r>
              <a:rPr lang="en-US"/>
              <a:t>Category Name</a:t>
            </a:r>
          </a:p>
        </p:txBody>
      </p:sp>
      <p:cxnSp>
        <p:nvCxnSpPr>
          <p:cNvPr id="15" name="Straight Connector 14">
            <a:extLst>
              <a:ext uri="{FF2B5EF4-FFF2-40B4-BE49-F238E27FC236}">
                <a16:creationId xmlns:a16="http://schemas.microsoft.com/office/drawing/2014/main" id="{218F674B-E51F-EB98-A7F7-1106C335C8F3}"/>
              </a:ext>
            </a:extLst>
          </p:cNvPr>
          <p:cNvCxnSpPr>
            <a:cxnSpLocks/>
          </p:cNvCxnSpPr>
          <p:nvPr userDrawn="1"/>
        </p:nvCxnSpPr>
        <p:spPr>
          <a:xfrm>
            <a:off x="450001" y="2448513"/>
            <a:ext cx="1868656" cy="0"/>
          </a:xfrm>
          <a:prstGeom prst="line">
            <a:avLst/>
          </a:prstGeom>
          <a:ln>
            <a:solidFill>
              <a:srgbClr val="00A9E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3B8FA27-C376-BF97-A5A2-2CDABC76DF32}"/>
              </a:ext>
            </a:extLst>
          </p:cNvPr>
          <p:cNvSpPr txBox="1"/>
          <p:nvPr userDrawn="1"/>
        </p:nvSpPr>
        <p:spPr>
          <a:xfrm>
            <a:off x="9867024" y="6193745"/>
            <a:ext cx="1845277" cy="261610"/>
          </a:xfrm>
          <a:prstGeom prst="rect">
            <a:avLst/>
          </a:prstGeom>
          <a:noFill/>
        </p:spPr>
        <p:txBody>
          <a:bodyPr wrap="square" lIns="0" tIns="0"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b="1" i="0" spc="-40" baseline="0" err="1">
                <a:solidFill>
                  <a:schemeClr val="bg1"/>
                </a:solidFill>
                <a:effectLst/>
                <a:latin typeface="Arial" panose="020B0604020202020204" pitchFamily="34" charset="0"/>
                <a:cs typeface="Arial" panose="020B0604020202020204" pitchFamily="34" charset="0"/>
              </a:rPr>
              <a:t>tidalbasingroup.com</a:t>
            </a:r>
            <a:endParaRPr lang="en-US" sz="1400" b="1" i="0" spc="-40" baseline="0">
              <a:solidFill>
                <a:schemeClr val="bg1"/>
              </a:solidFill>
              <a:latin typeface="Arial" panose="020B0604020202020204" pitchFamily="34" charset="0"/>
              <a:cs typeface="Arial" panose="020B0604020202020204" pitchFamily="34" charset="0"/>
            </a:endParaRPr>
          </a:p>
        </p:txBody>
      </p:sp>
      <p:pic>
        <p:nvPicPr>
          <p:cNvPr id="4" name="Graphic 3">
            <a:extLst>
              <a:ext uri="{FF2B5EF4-FFF2-40B4-BE49-F238E27FC236}">
                <a16:creationId xmlns:a16="http://schemas.microsoft.com/office/drawing/2014/main" id="{13CF9FF1-8E46-8E16-1417-65FA9EFF846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8741" y="5574297"/>
            <a:ext cx="945412" cy="822859"/>
          </a:xfrm>
          <a:prstGeom prst="rect">
            <a:avLst/>
          </a:prstGeom>
        </p:spPr>
      </p:pic>
      <p:pic>
        <p:nvPicPr>
          <p:cNvPr id="5" name="Picture 4">
            <a:extLst>
              <a:ext uri="{FF2B5EF4-FFF2-40B4-BE49-F238E27FC236}">
                <a16:creationId xmlns:a16="http://schemas.microsoft.com/office/drawing/2014/main" id="{4F6F6B71-A75E-AE0D-4A67-99ABC18F008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939779" y="266404"/>
            <a:ext cx="2053164" cy="851683"/>
          </a:xfrm>
          <a:prstGeom prst="rect">
            <a:avLst/>
          </a:prstGeom>
        </p:spPr>
      </p:pic>
    </p:spTree>
    <p:extLst>
      <p:ext uri="{BB962C8B-B14F-4D97-AF65-F5344CB8AC3E}">
        <p14:creationId xmlns:p14="http://schemas.microsoft.com/office/powerpoint/2010/main" val="2251460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reaker Slide">
    <p:bg>
      <p:bgPr>
        <a:solidFill>
          <a:srgbClr val="00A9E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E0C0CF-E1BB-6641-ACF6-8698DD49D1F6}"/>
              </a:ext>
            </a:extLst>
          </p:cNvPr>
          <p:cNvSpPr txBox="1"/>
          <p:nvPr userDrawn="1"/>
        </p:nvSpPr>
        <p:spPr>
          <a:xfrm>
            <a:off x="7747000" y="1905000"/>
            <a:ext cx="184731" cy="338554"/>
          </a:xfrm>
          <a:prstGeom prst="rect">
            <a:avLst/>
          </a:prstGeom>
          <a:noFill/>
        </p:spPr>
        <p:txBody>
          <a:bodyPr wrap="none" rtlCol="0">
            <a:spAutoFit/>
          </a:bodyPr>
          <a:lstStyle/>
          <a:p>
            <a:endParaRPr lang="en-US" sz="1600">
              <a:latin typeface="Arial" panose="020B0604020202020204" pitchFamily="34" charset="0"/>
              <a:cs typeface="Arial" panose="020B0604020202020204" pitchFamily="34" charset="0"/>
            </a:endParaRPr>
          </a:p>
        </p:txBody>
      </p:sp>
      <p:sp>
        <p:nvSpPr>
          <p:cNvPr id="8" name="Text Placeholder 13">
            <a:extLst>
              <a:ext uri="{FF2B5EF4-FFF2-40B4-BE49-F238E27FC236}">
                <a16:creationId xmlns:a16="http://schemas.microsoft.com/office/drawing/2014/main" id="{86DF9834-DF9D-21A6-5B54-3B0E9B92EA84}"/>
              </a:ext>
            </a:extLst>
          </p:cNvPr>
          <p:cNvSpPr>
            <a:spLocks noGrp="1"/>
          </p:cNvSpPr>
          <p:nvPr>
            <p:ph type="body" sz="quarter" idx="11" hasCustomPrompt="1"/>
          </p:nvPr>
        </p:nvSpPr>
        <p:spPr>
          <a:xfrm>
            <a:off x="458741" y="1763218"/>
            <a:ext cx="11253560" cy="351307"/>
          </a:xfrm>
          <a:prstGeom prst="rect">
            <a:avLst/>
          </a:prstGeom>
        </p:spPr>
        <p:txBody>
          <a:bodyPr lIns="0" tIns="0" rIns="0" bIns="0"/>
          <a:lstStyle>
            <a:lvl1pPr>
              <a:defRPr sz="1600" spc="-30" baseline="0">
                <a:solidFill>
                  <a:schemeClr val="bg1"/>
                </a:solidFill>
              </a:defRPr>
            </a:lvl1pPr>
            <a:lvl2pPr>
              <a:defRPr sz="1600" spc="-30" baseline="0">
                <a:solidFill>
                  <a:srgbClr val="00A9E0"/>
                </a:solidFill>
              </a:defRPr>
            </a:lvl2pPr>
            <a:lvl3pPr>
              <a:defRPr sz="1600" spc="-30" baseline="0">
                <a:solidFill>
                  <a:srgbClr val="00A9E0"/>
                </a:solidFill>
              </a:defRPr>
            </a:lvl3pPr>
            <a:lvl4pPr>
              <a:defRPr sz="1600" spc="-30" baseline="0">
                <a:solidFill>
                  <a:srgbClr val="00A9E0"/>
                </a:solidFill>
              </a:defRPr>
            </a:lvl4pPr>
            <a:lvl5pPr>
              <a:defRPr sz="1600" spc="-30" baseline="0">
                <a:solidFill>
                  <a:srgbClr val="00A9E0"/>
                </a:solidFill>
              </a:defRPr>
            </a:lvl5pPr>
          </a:lstStyle>
          <a:p>
            <a:pPr lvl="0"/>
            <a:r>
              <a:rPr lang="en-US"/>
              <a:t>Category Name</a:t>
            </a:r>
          </a:p>
        </p:txBody>
      </p:sp>
      <p:sp>
        <p:nvSpPr>
          <p:cNvPr id="11" name="Title 1">
            <a:extLst>
              <a:ext uri="{FF2B5EF4-FFF2-40B4-BE49-F238E27FC236}">
                <a16:creationId xmlns:a16="http://schemas.microsoft.com/office/drawing/2014/main" id="{AA845B94-63E1-D35B-575D-E729D7727398}"/>
              </a:ext>
            </a:extLst>
          </p:cNvPr>
          <p:cNvSpPr txBox="1">
            <a:spLocks/>
          </p:cNvSpPr>
          <p:nvPr userDrawn="1"/>
        </p:nvSpPr>
        <p:spPr>
          <a:xfrm>
            <a:off x="450001" y="6417062"/>
            <a:ext cx="1744559" cy="492504"/>
          </a:xfrm>
          <a:prstGeom prst="rect">
            <a:avLst/>
          </a:prstGeom>
          <a:ln>
            <a:noFill/>
          </a:ln>
        </p:spPr>
        <p:txBody>
          <a:bodyPr vert="horz" lIns="0" tIns="0" rIns="0" bIns="0" rtlCol="0" anchor="t">
            <a:noAutofit/>
          </a:bodyPr>
          <a:lstStyle>
            <a:lvl1pPr algn="l" defTabSz="914400" rtl="0" eaLnBrk="1" latinLnBrk="0" hangingPunct="1">
              <a:spcBef>
                <a:spcPct val="0"/>
              </a:spcBef>
              <a:buNone/>
              <a:defRPr sz="3400" b="0" kern="1200">
                <a:solidFill>
                  <a:schemeClr val="bg1"/>
                </a:solidFill>
                <a:latin typeface="Arial" panose="020B0604020202020204" pitchFamily="34" charset="0"/>
                <a:ea typeface="+mj-ea"/>
                <a:cs typeface="Arial" panose="020B0604020202020204" pitchFamily="34" charset="0"/>
              </a:defRPr>
            </a:lvl1pPr>
          </a:lstStyle>
          <a:p>
            <a:pPr marL="0" marR="0" indent="0" algn="l" defTabSz="914400" rtl="0" eaLnBrk="1" fontAlgn="auto" latinLnBrk="0" hangingPunct="1">
              <a:lnSpc>
                <a:spcPct val="100000"/>
              </a:lnSpc>
              <a:spcBef>
                <a:spcPct val="0"/>
              </a:spcBef>
              <a:spcAft>
                <a:spcPts val="0"/>
              </a:spcAft>
              <a:buClrTx/>
              <a:buSzTx/>
              <a:buFontTx/>
              <a:buNone/>
              <a:tabLst/>
              <a:defRPr/>
            </a:pPr>
            <a:fld id="{DA33BCA4-6A06-3C43-92D2-D0E390B16992}" type="slidenum">
              <a:rPr lang="uk-UA" sz="800" b="1" i="0" smtClean="0">
                <a:solidFill>
                  <a:schemeClr val="bg1"/>
                </a:solidFill>
                <a:effectLst/>
                <a:latin typeface="Arial" panose="020B0604020202020204" pitchFamily="34" charset="0"/>
                <a:cs typeface="Arial" panose="020B0604020202020204" pitchFamily="34" charset="0"/>
              </a:rPr>
              <a:t>‹#›</a:t>
            </a:fld>
            <a:r>
              <a:rPr lang="en-US" sz="800" b="1" i="0">
                <a:solidFill>
                  <a:schemeClr val="bg1"/>
                </a:solidFill>
                <a:effectLst/>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90C1D2B-2DA4-E326-7268-14EE05C9E59C}"/>
              </a:ext>
            </a:extLst>
          </p:cNvPr>
          <p:cNvSpPr txBox="1"/>
          <p:nvPr userDrawn="1"/>
        </p:nvSpPr>
        <p:spPr>
          <a:xfrm>
            <a:off x="675503" y="6437079"/>
            <a:ext cx="2538276" cy="138499"/>
          </a:xfrm>
          <a:prstGeom prst="rect">
            <a:avLst/>
          </a:prstGeom>
          <a:noFill/>
        </p:spPr>
        <p:txBody>
          <a:bodyPr wrap="square" lIns="0" t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0" i="0" spc="-10" baseline="0">
                <a:solidFill>
                  <a:schemeClr val="bg1"/>
                </a:solidFill>
                <a:effectLst/>
                <a:latin typeface="Arial" panose="020B0604020202020204" pitchFamily="34" charset="0"/>
                <a:cs typeface="Arial" panose="020B0604020202020204" pitchFamily="34" charset="0"/>
              </a:rPr>
              <a:t>© Tidal Basin Group. All rights reserved.</a:t>
            </a:r>
          </a:p>
        </p:txBody>
      </p:sp>
      <p:sp>
        <p:nvSpPr>
          <p:cNvPr id="19" name="Title 1">
            <a:extLst>
              <a:ext uri="{FF2B5EF4-FFF2-40B4-BE49-F238E27FC236}">
                <a16:creationId xmlns:a16="http://schemas.microsoft.com/office/drawing/2014/main" id="{9817AC5C-EE3B-997E-D356-18E514B7F3BF}"/>
              </a:ext>
            </a:extLst>
          </p:cNvPr>
          <p:cNvSpPr>
            <a:spLocks noGrp="1"/>
          </p:cNvSpPr>
          <p:nvPr>
            <p:ph type="ctrTitle" hasCustomPrompt="1"/>
          </p:nvPr>
        </p:nvSpPr>
        <p:spPr>
          <a:xfrm>
            <a:off x="450001" y="894403"/>
            <a:ext cx="11253560" cy="751503"/>
          </a:xfrm>
          <a:prstGeom prst="rect">
            <a:avLst/>
          </a:prstGeom>
          <a:ln>
            <a:noFill/>
          </a:ln>
        </p:spPr>
        <p:txBody>
          <a:bodyPr lIns="0" tIns="0" rIns="0" bIns="0" anchor="t"/>
          <a:lstStyle>
            <a:lvl1pPr algn="l">
              <a:defRPr sz="4500" b="1" i="0">
                <a:solidFill>
                  <a:schemeClr val="bg1"/>
                </a:solidFill>
                <a:latin typeface="Arial" panose="020B0604020202020204" pitchFamily="34" charset="0"/>
                <a:cs typeface="Arial" panose="020B0604020202020204" pitchFamily="34" charset="0"/>
              </a:defRPr>
            </a:lvl1pPr>
          </a:lstStyle>
          <a:p>
            <a:r>
              <a:rPr lang="en-US"/>
              <a:t>Breaker Slide Heading</a:t>
            </a:r>
          </a:p>
        </p:txBody>
      </p:sp>
      <p:pic>
        <p:nvPicPr>
          <p:cNvPr id="3" name="Picture 2">
            <a:extLst>
              <a:ext uri="{FF2B5EF4-FFF2-40B4-BE49-F238E27FC236}">
                <a16:creationId xmlns:a16="http://schemas.microsoft.com/office/drawing/2014/main" id="{0E763337-CCEB-EB8E-5CCB-227F93FD52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5332" y="166034"/>
            <a:ext cx="1755890" cy="728369"/>
          </a:xfrm>
          <a:prstGeom prst="rect">
            <a:avLst/>
          </a:prstGeom>
        </p:spPr>
      </p:pic>
    </p:spTree>
    <p:extLst>
      <p:ext uri="{BB962C8B-B14F-4D97-AF65-F5344CB8AC3E}">
        <p14:creationId xmlns:p14="http://schemas.microsoft.com/office/powerpoint/2010/main" val="4023892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reaker Slide">
    <p:bg>
      <p:bgPr>
        <a:solidFill>
          <a:srgbClr val="002958"/>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BBFF062D-7C1D-DE71-247B-BA3E907082E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C1E0C0CF-E1BB-6641-ACF6-8698DD49D1F6}"/>
              </a:ext>
            </a:extLst>
          </p:cNvPr>
          <p:cNvSpPr txBox="1"/>
          <p:nvPr userDrawn="1"/>
        </p:nvSpPr>
        <p:spPr>
          <a:xfrm>
            <a:off x="7747000" y="1905000"/>
            <a:ext cx="184731" cy="338554"/>
          </a:xfrm>
          <a:prstGeom prst="rect">
            <a:avLst/>
          </a:prstGeom>
          <a:noFill/>
        </p:spPr>
        <p:txBody>
          <a:bodyPr wrap="none" rtlCol="0">
            <a:spAutoFit/>
          </a:bodyPr>
          <a:lstStyle/>
          <a:p>
            <a:endParaRPr lang="en-US" sz="1600">
              <a:latin typeface="Arial" panose="020B0604020202020204" pitchFamily="34" charset="0"/>
              <a:cs typeface="Arial" panose="020B0604020202020204" pitchFamily="34" charset="0"/>
            </a:endParaRPr>
          </a:p>
        </p:txBody>
      </p:sp>
      <p:sp>
        <p:nvSpPr>
          <p:cNvPr id="8" name="Text Placeholder 13">
            <a:extLst>
              <a:ext uri="{FF2B5EF4-FFF2-40B4-BE49-F238E27FC236}">
                <a16:creationId xmlns:a16="http://schemas.microsoft.com/office/drawing/2014/main" id="{86DF9834-DF9D-21A6-5B54-3B0E9B92EA84}"/>
              </a:ext>
            </a:extLst>
          </p:cNvPr>
          <p:cNvSpPr>
            <a:spLocks noGrp="1"/>
          </p:cNvSpPr>
          <p:nvPr>
            <p:ph type="body" sz="quarter" idx="11" hasCustomPrompt="1"/>
          </p:nvPr>
        </p:nvSpPr>
        <p:spPr>
          <a:xfrm>
            <a:off x="458741" y="2564313"/>
            <a:ext cx="11253560" cy="351307"/>
          </a:xfrm>
          <a:prstGeom prst="rect">
            <a:avLst/>
          </a:prstGeom>
        </p:spPr>
        <p:txBody>
          <a:bodyPr lIns="0" tIns="0" rIns="0" bIns="0"/>
          <a:lstStyle>
            <a:lvl1pPr>
              <a:defRPr sz="1600" spc="-30" baseline="0">
                <a:solidFill>
                  <a:schemeClr val="bg1"/>
                </a:solidFill>
              </a:defRPr>
            </a:lvl1pPr>
            <a:lvl2pPr>
              <a:defRPr sz="1600" spc="-30" baseline="0">
                <a:solidFill>
                  <a:srgbClr val="00A9E0"/>
                </a:solidFill>
              </a:defRPr>
            </a:lvl2pPr>
            <a:lvl3pPr>
              <a:defRPr sz="1600" spc="-30" baseline="0">
                <a:solidFill>
                  <a:srgbClr val="00A9E0"/>
                </a:solidFill>
              </a:defRPr>
            </a:lvl3pPr>
            <a:lvl4pPr>
              <a:defRPr sz="1600" spc="-30" baseline="0">
                <a:solidFill>
                  <a:srgbClr val="00A9E0"/>
                </a:solidFill>
              </a:defRPr>
            </a:lvl4pPr>
            <a:lvl5pPr>
              <a:defRPr sz="1600" spc="-30" baseline="0">
                <a:solidFill>
                  <a:srgbClr val="00A9E0"/>
                </a:solidFill>
              </a:defRPr>
            </a:lvl5pPr>
          </a:lstStyle>
          <a:p>
            <a:pPr lvl="0"/>
            <a:r>
              <a:rPr lang="en-US"/>
              <a:t>Category Name</a:t>
            </a:r>
          </a:p>
        </p:txBody>
      </p:sp>
      <p:sp>
        <p:nvSpPr>
          <p:cNvPr id="11" name="Title 1">
            <a:extLst>
              <a:ext uri="{FF2B5EF4-FFF2-40B4-BE49-F238E27FC236}">
                <a16:creationId xmlns:a16="http://schemas.microsoft.com/office/drawing/2014/main" id="{AA845B94-63E1-D35B-575D-E729D7727398}"/>
              </a:ext>
            </a:extLst>
          </p:cNvPr>
          <p:cNvSpPr txBox="1">
            <a:spLocks/>
          </p:cNvSpPr>
          <p:nvPr userDrawn="1"/>
        </p:nvSpPr>
        <p:spPr>
          <a:xfrm>
            <a:off x="450001" y="6417062"/>
            <a:ext cx="1744559" cy="492504"/>
          </a:xfrm>
          <a:prstGeom prst="rect">
            <a:avLst/>
          </a:prstGeom>
          <a:ln>
            <a:noFill/>
          </a:ln>
        </p:spPr>
        <p:txBody>
          <a:bodyPr vert="horz" lIns="0" tIns="0" rIns="0" bIns="0" rtlCol="0" anchor="t">
            <a:noAutofit/>
          </a:bodyPr>
          <a:lstStyle>
            <a:lvl1pPr algn="l" defTabSz="914400" rtl="0" eaLnBrk="1" latinLnBrk="0" hangingPunct="1">
              <a:spcBef>
                <a:spcPct val="0"/>
              </a:spcBef>
              <a:buNone/>
              <a:defRPr sz="3400" b="0" kern="1200">
                <a:solidFill>
                  <a:schemeClr val="bg1"/>
                </a:solidFill>
                <a:latin typeface="Arial" panose="020B0604020202020204" pitchFamily="34" charset="0"/>
                <a:ea typeface="+mj-ea"/>
                <a:cs typeface="Arial" panose="020B0604020202020204" pitchFamily="34" charset="0"/>
              </a:defRPr>
            </a:lvl1pPr>
          </a:lstStyle>
          <a:p>
            <a:pPr marL="0" marR="0" indent="0" algn="l" defTabSz="914400" rtl="0" eaLnBrk="1" fontAlgn="auto" latinLnBrk="0" hangingPunct="1">
              <a:lnSpc>
                <a:spcPct val="100000"/>
              </a:lnSpc>
              <a:spcBef>
                <a:spcPct val="0"/>
              </a:spcBef>
              <a:spcAft>
                <a:spcPts val="0"/>
              </a:spcAft>
              <a:buClrTx/>
              <a:buSzTx/>
              <a:buFontTx/>
              <a:buNone/>
              <a:tabLst/>
              <a:defRPr/>
            </a:pPr>
            <a:fld id="{DA33BCA4-6A06-3C43-92D2-D0E390B16992}" type="slidenum">
              <a:rPr lang="uk-UA" sz="800" b="1" i="0" smtClean="0">
                <a:solidFill>
                  <a:schemeClr val="bg1"/>
                </a:solidFill>
                <a:effectLst/>
                <a:latin typeface="Arial" panose="020B0604020202020204" pitchFamily="34" charset="0"/>
                <a:cs typeface="Arial" panose="020B0604020202020204" pitchFamily="34" charset="0"/>
              </a:rPr>
              <a:t>‹#›</a:t>
            </a:fld>
            <a:r>
              <a:rPr lang="en-US" sz="800" b="1" i="0">
                <a:solidFill>
                  <a:schemeClr val="bg1"/>
                </a:solidFill>
                <a:effectLst/>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90C1D2B-2DA4-E326-7268-14EE05C9E59C}"/>
              </a:ext>
            </a:extLst>
          </p:cNvPr>
          <p:cNvSpPr txBox="1"/>
          <p:nvPr userDrawn="1"/>
        </p:nvSpPr>
        <p:spPr>
          <a:xfrm>
            <a:off x="675503" y="6437079"/>
            <a:ext cx="2538276" cy="138499"/>
          </a:xfrm>
          <a:prstGeom prst="rect">
            <a:avLst/>
          </a:prstGeom>
          <a:noFill/>
        </p:spPr>
        <p:txBody>
          <a:bodyPr wrap="square" lIns="0" t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0" i="0" spc="-10" baseline="0">
                <a:solidFill>
                  <a:schemeClr val="bg1"/>
                </a:solidFill>
                <a:effectLst/>
                <a:latin typeface="Arial" panose="020B0604020202020204" pitchFamily="34" charset="0"/>
                <a:cs typeface="Arial" panose="020B0604020202020204" pitchFamily="34" charset="0"/>
              </a:rPr>
              <a:t>© Tidal Basin Group. All rights reserved.</a:t>
            </a:r>
          </a:p>
        </p:txBody>
      </p:sp>
      <p:sp>
        <p:nvSpPr>
          <p:cNvPr id="19" name="Title 1">
            <a:extLst>
              <a:ext uri="{FF2B5EF4-FFF2-40B4-BE49-F238E27FC236}">
                <a16:creationId xmlns:a16="http://schemas.microsoft.com/office/drawing/2014/main" id="{9817AC5C-EE3B-997E-D356-18E514B7F3BF}"/>
              </a:ext>
            </a:extLst>
          </p:cNvPr>
          <p:cNvSpPr>
            <a:spLocks noGrp="1"/>
          </p:cNvSpPr>
          <p:nvPr>
            <p:ph type="ctrTitle" hasCustomPrompt="1"/>
          </p:nvPr>
        </p:nvSpPr>
        <p:spPr>
          <a:xfrm>
            <a:off x="450001" y="2820496"/>
            <a:ext cx="11253560" cy="751503"/>
          </a:xfrm>
          <a:prstGeom prst="rect">
            <a:avLst/>
          </a:prstGeom>
          <a:ln>
            <a:noFill/>
          </a:ln>
        </p:spPr>
        <p:txBody>
          <a:bodyPr lIns="0" tIns="0" rIns="0" bIns="0" anchor="t"/>
          <a:lstStyle>
            <a:lvl1pPr algn="l">
              <a:defRPr sz="4500" b="1" i="0">
                <a:solidFill>
                  <a:schemeClr val="bg1"/>
                </a:solidFill>
                <a:latin typeface="Arial" panose="020B0604020202020204" pitchFamily="34" charset="0"/>
                <a:cs typeface="Arial" panose="020B0604020202020204" pitchFamily="34" charset="0"/>
              </a:defRPr>
            </a:lvl1pPr>
          </a:lstStyle>
          <a:p>
            <a:r>
              <a:rPr lang="en-US"/>
              <a:t>Breaker Slide Heading</a:t>
            </a:r>
          </a:p>
        </p:txBody>
      </p:sp>
      <p:pic>
        <p:nvPicPr>
          <p:cNvPr id="4" name="Picture 3">
            <a:extLst>
              <a:ext uri="{FF2B5EF4-FFF2-40B4-BE49-F238E27FC236}">
                <a16:creationId xmlns:a16="http://schemas.microsoft.com/office/drawing/2014/main" id="{9A110CC7-978D-274A-E285-3C32A3F92D9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65332" y="166034"/>
            <a:ext cx="1755890" cy="728369"/>
          </a:xfrm>
          <a:prstGeom prst="rect">
            <a:avLst/>
          </a:prstGeom>
        </p:spPr>
      </p:pic>
    </p:spTree>
    <p:extLst>
      <p:ext uri="{BB962C8B-B14F-4D97-AF65-F5344CB8AC3E}">
        <p14:creationId xmlns:p14="http://schemas.microsoft.com/office/powerpoint/2010/main" val="3684527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Breaker Slide">
    <p:bg>
      <p:bgRef idx="1001">
        <a:schemeClr val="bg1"/>
      </p:bgRef>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B3B79E6-D9C9-FCAF-77BB-B63CD8B0CF7C}"/>
              </a:ext>
            </a:extLst>
          </p:cNvPr>
          <p:cNvPicPr>
            <a:picLocks noChangeAspect="1"/>
          </p:cNvPicPr>
          <p:nvPr userDrawn="1"/>
        </p:nvPicPr>
        <p:blipFill>
          <a:blip r:embed="rId2">
            <a:alphaModFix/>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C1E0C0CF-E1BB-6641-ACF6-8698DD49D1F6}"/>
              </a:ext>
            </a:extLst>
          </p:cNvPr>
          <p:cNvSpPr txBox="1"/>
          <p:nvPr userDrawn="1"/>
        </p:nvSpPr>
        <p:spPr>
          <a:xfrm>
            <a:off x="7747000" y="1905000"/>
            <a:ext cx="184731" cy="338554"/>
          </a:xfrm>
          <a:prstGeom prst="rect">
            <a:avLst/>
          </a:prstGeom>
          <a:noFill/>
        </p:spPr>
        <p:txBody>
          <a:bodyPr wrap="none" rtlCol="0">
            <a:spAutoFit/>
          </a:bodyPr>
          <a:lstStyle/>
          <a:p>
            <a:endParaRPr lang="en-US" sz="160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F8F9D2D3-5C6F-BB70-3B6A-143EB3479908}"/>
              </a:ext>
            </a:extLst>
          </p:cNvPr>
          <p:cNvCxnSpPr>
            <a:cxnSpLocks/>
          </p:cNvCxnSpPr>
          <p:nvPr userDrawn="1"/>
        </p:nvCxnSpPr>
        <p:spPr>
          <a:xfrm>
            <a:off x="450001" y="2448513"/>
            <a:ext cx="1868656" cy="0"/>
          </a:xfrm>
          <a:prstGeom prst="line">
            <a:avLst/>
          </a:prstGeom>
          <a:ln>
            <a:solidFill>
              <a:srgbClr val="002958"/>
            </a:solidFill>
          </a:ln>
        </p:spPr>
        <p:style>
          <a:lnRef idx="1">
            <a:schemeClr val="accent1"/>
          </a:lnRef>
          <a:fillRef idx="0">
            <a:schemeClr val="accent1"/>
          </a:fillRef>
          <a:effectRef idx="0">
            <a:schemeClr val="accent1"/>
          </a:effectRef>
          <a:fontRef idx="minor">
            <a:schemeClr val="tx1"/>
          </a:fontRef>
        </p:style>
      </p:cxnSp>
      <p:sp>
        <p:nvSpPr>
          <p:cNvPr id="8" name="Text Placeholder 13">
            <a:extLst>
              <a:ext uri="{FF2B5EF4-FFF2-40B4-BE49-F238E27FC236}">
                <a16:creationId xmlns:a16="http://schemas.microsoft.com/office/drawing/2014/main" id="{86DF9834-DF9D-21A6-5B54-3B0E9B92EA84}"/>
              </a:ext>
            </a:extLst>
          </p:cNvPr>
          <p:cNvSpPr>
            <a:spLocks noGrp="1"/>
          </p:cNvSpPr>
          <p:nvPr>
            <p:ph type="body" sz="quarter" idx="11" hasCustomPrompt="1"/>
          </p:nvPr>
        </p:nvSpPr>
        <p:spPr>
          <a:xfrm>
            <a:off x="458741" y="2564313"/>
            <a:ext cx="11253560" cy="351307"/>
          </a:xfrm>
          <a:prstGeom prst="rect">
            <a:avLst/>
          </a:prstGeom>
        </p:spPr>
        <p:txBody>
          <a:bodyPr lIns="0" tIns="0" rIns="0" bIns="0"/>
          <a:lstStyle>
            <a:lvl1pPr>
              <a:defRPr sz="1600" spc="-30" baseline="0">
                <a:solidFill>
                  <a:srgbClr val="002958"/>
                </a:solidFill>
              </a:defRPr>
            </a:lvl1pPr>
            <a:lvl2pPr>
              <a:defRPr sz="1600" spc="-30" baseline="0">
                <a:solidFill>
                  <a:srgbClr val="00A9E0"/>
                </a:solidFill>
              </a:defRPr>
            </a:lvl2pPr>
            <a:lvl3pPr>
              <a:defRPr sz="1600" spc="-30" baseline="0">
                <a:solidFill>
                  <a:srgbClr val="00A9E0"/>
                </a:solidFill>
              </a:defRPr>
            </a:lvl3pPr>
            <a:lvl4pPr>
              <a:defRPr sz="1600" spc="-30" baseline="0">
                <a:solidFill>
                  <a:srgbClr val="00A9E0"/>
                </a:solidFill>
              </a:defRPr>
            </a:lvl4pPr>
            <a:lvl5pPr>
              <a:defRPr sz="1600" spc="-30" baseline="0">
                <a:solidFill>
                  <a:srgbClr val="00A9E0"/>
                </a:solidFill>
              </a:defRPr>
            </a:lvl5pPr>
          </a:lstStyle>
          <a:p>
            <a:pPr lvl="0"/>
            <a:r>
              <a:rPr lang="en-US"/>
              <a:t>Category Name</a:t>
            </a:r>
          </a:p>
        </p:txBody>
      </p:sp>
      <p:sp>
        <p:nvSpPr>
          <p:cNvPr id="11" name="Title 1">
            <a:extLst>
              <a:ext uri="{FF2B5EF4-FFF2-40B4-BE49-F238E27FC236}">
                <a16:creationId xmlns:a16="http://schemas.microsoft.com/office/drawing/2014/main" id="{AA845B94-63E1-D35B-575D-E729D7727398}"/>
              </a:ext>
            </a:extLst>
          </p:cNvPr>
          <p:cNvSpPr txBox="1">
            <a:spLocks/>
          </p:cNvSpPr>
          <p:nvPr userDrawn="1"/>
        </p:nvSpPr>
        <p:spPr>
          <a:xfrm>
            <a:off x="450001" y="6417062"/>
            <a:ext cx="1744559" cy="492504"/>
          </a:xfrm>
          <a:prstGeom prst="rect">
            <a:avLst/>
          </a:prstGeom>
          <a:ln>
            <a:noFill/>
          </a:ln>
        </p:spPr>
        <p:txBody>
          <a:bodyPr vert="horz" lIns="0" tIns="0" rIns="0" bIns="0" rtlCol="0" anchor="t">
            <a:noAutofit/>
          </a:bodyPr>
          <a:lstStyle>
            <a:lvl1pPr algn="l" defTabSz="914400" rtl="0" eaLnBrk="1" latinLnBrk="0" hangingPunct="1">
              <a:spcBef>
                <a:spcPct val="0"/>
              </a:spcBef>
              <a:buNone/>
              <a:defRPr sz="3400" b="0" kern="1200">
                <a:solidFill>
                  <a:schemeClr val="bg1"/>
                </a:solidFill>
                <a:latin typeface="Arial" panose="020B0604020202020204" pitchFamily="34" charset="0"/>
                <a:ea typeface="+mj-ea"/>
                <a:cs typeface="Arial" panose="020B0604020202020204" pitchFamily="34" charset="0"/>
              </a:defRPr>
            </a:lvl1pPr>
          </a:lstStyle>
          <a:p>
            <a:pPr marL="0" marR="0" indent="0" algn="l" defTabSz="914400" rtl="0" eaLnBrk="1" fontAlgn="auto" latinLnBrk="0" hangingPunct="1">
              <a:lnSpc>
                <a:spcPct val="100000"/>
              </a:lnSpc>
              <a:spcBef>
                <a:spcPct val="0"/>
              </a:spcBef>
              <a:spcAft>
                <a:spcPts val="0"/>
              </a:spcAft>
              <a:buClrTx/>
              <a:buSzTx/>
              <a:buFontTx/>
              <a:buNone/>
              <a:tabLst/>
              <a:defRPr/>
            </a:pPr>
            <a:fld id="{DA33BCA4-6A06-3C43-92D2-D0E390B16992}" type="slidenum">
              <a:rPr lang="uk-UA" sz="800" b="1" i="0" smtClean="0">
                <a:solidFill>
                  <a:schemeClr val="bg1"/>
                </a:solidFill>
                <a:effectLst/>
                <a:latin typeface="Arial" panose="020B0604020202020204" pitchFamily="34" charset="0"/>
                <a:cs typeface="Arial" panose="020B0604020202020204" pitchFamily="34" charset="0"/>
              </a:rPr>
              <a:t>‹#›</a:t>
            </a:fld>
            <a:r>
              <a:rPr lang="en-US" sz="800" b="1" i="0">
                <a:solidFill>
                  <a:schemeClr val="bg1"/>
                </a:solidFill>
                <a:effectLst/>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90C1D2B-2DA4-E326-7268-14EE05C9E59C}"/>
              </a:ext>
            </a:extLst>
          </p:cNvPr>
          <p:cNvSpPr txBox="1"/>
          <p:nvPr userDrawn="1"/>
        </p:nvSpPr>
        <p:spPr>
          <a:xfrm>
            <a:off x="675503" y="6437079"/>
            <a:ext cx="2538276" cy="138499"/>
          </a:xfrm>
          <a:prstGeom prst="rect">
            <a:avLst/>
          </a:prstGeom>
          <a:noFill/>
        </p:spPr>
        <p:txBody>
          <a:bodyPr wrap="square" lIns="0" t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0" i="0" spc="-10" baseline="0">
                <a:solidFill>
                  <a:schemeClr val="bg1"/>
                </a:solidFill>
                <a:effectLst/>
                <a:latin typeface="Arial" panose="020B0604020202020204" pitchFamily="34" charset="0"/>
                <a:cs typeface="Arial" panose="020B0604020202020204" pitchFamily="34" charset="0"/>
              </a:rPr>
              <a:t>©2022 Tidal Basin Group. All rights reserved.</a:t>
            </a:r>
          </a:p>
        </p:txBody>
      </p:sp>
      <p:sp>
        <p:nvSpPr>
          <p:cNvPr id="19" name="Title 1">
            <a:extLst>
              <a:ext uri="{FF2B5EF4-FFF2-40B4-BE49-F238E27FC236}">
                <a16:creationId xmlns:a16="http://schemas.microsoft.com/office/drawing/2014/main" id="{9817AC5C-EE3B-997E-D356-18E514B7F3BF}"/>
              </a:ext>
            </a:extLst>
          </p:cNvPr>
          <p:cNvSpPr>
            <a:spLocks noGrp="1"/>
          </p:cNvSpPr>
          <p:nvPr>
            <p:ph type="ctrTitle" hasCustomPrompt="1"/>
          </p:nvPr>
        </p:nvSpPr>
        <p:spPr>
          <a:xfrm>
            <a:off x="450001" y="2820496"/>
            <a:ext cx="11253560" cy="751503"/>
          </a:xfrm>
          <a:prstGeom prst="rect">
            <a:avLst/>
          </a:prstGeom>
          <a:ln>
            <a:noFill/>
          </a:ln>
        </p:spPr>
        <p:txBody>
          <a:bodyPr lIns="0" tIns="0" rIns="0" bIns="0" anchor="t"/>
          <a:lstStyle>
            <a:lvl1pPr algn="l">
              <a:defRPr sz="4500" b="1" i="0">
                <a:solidFill>
                  <a:srgbClr val="002958"/>
                </a:solidFill>
                <a:latin typeface="Arial" panose="020B0604020202020204" pitchFamily="34" charset="0"/>
                <a:cs typeface="Arial" panose="020B0604020202020204" pitchFamily="34" charset="0"/>
              </a:defRPr>
            </a:lvl1pPr>
          </a:lstStyle>
          <a:p>
            <a:r>
              <a:rPr lang="en-US"/>
              <a:t>Breaker Slide Heading</a:t>
            </a:r>
          </a:p>
        </p:txBody>
      </p:sp>
      <p:sp>
        <p:nvSpPr>
          <p:cNvPr id="3" name="Title 1">
            <a:extLst>
              <a:ext uri="{FF2B5EF4-FFF2-40B4-BE49-F238E27FC236}">
                <a16:creationId xmlns:a16="http://schemas.microsoft.com/office/drawing/2014/main" id="{82F4D784-14BB-A3D3-E372-C9FC9101DCAF}"/>
              </a:ext>
            </a:extLst>
          </p:cNvPr>
          <p:cNvSpPr txBox="1">
            <a:spLocks/>
          </p:cNvSpPr>
          <p:nvPr userDrawn="1"/>
        </p:nvSpPr>
        <p:spPr>
          <a:xfrm>
            <a:off x="450001" y="6417062"/>
            <a:ext cx="1744559" cy="492504"/>
          </a:xfrm>
          <a:prstGeom prst="rect">
            <a:avLst/>
          </a:prstGeom>
          <a:ln>
            <a:noFill/>
          </a:ln>
        </p:spPr>
        <p:txBody>
          <a:bodyPr vert="horz" lIns="0" tIns="0" rIns="0" bIns="0" rtlCol="0" anchor="t">
            <a:noAutofit/>
          </a:bodyPr>
          <a:lstStyle>
            <a:lvl1pPr algn="l" defTabSz="914400" rtl="0" eaLnBrk="1" latinLnBrk="0" hangingPunct="1">
              <a:spcBef>
                <a:spcPct val="0"/>
              </a:spcBef>
              <a:buNone/>
              <a:defRPr sz="3400" b="0" kern="1200">
                <a:solidFill>
                  <a:schemeClr val="bg1"/>
                </a:solidFill>
                <a:latin typeface="Arial" panose="020B0604020202020204" pitchFamily="34" charset="0"/>
                <a:ea typeface="+mj-ea"/>
                <a:cs typeface="Arial" panose="020B0604020202020204" pitchFamily="34" charset="0"/>
              </a:defRPr>
            </a:lvl1pPr>
          </a:lstStyle>
          <a:p>
            <a:pPr marL="0" marR="0" indent="0" algn="l" defTabSz="914400" rtl="0" eaLnBrk="1" fontAlgn="auto" latinLnBrk="0" hangingPunct="1">
              <a:lnSpc>
                <a:spcPct val="100000"/>
              </a:lnSpc>
              <a:spcBef>
                <a:spcPct val="0"/>
              </a:spcBef>
              <a:spcAft>
                <a:spcPts val="0"/>
              </a:spcAft>
              <a:buClrTx/>
              <a:buSzTx/>
              <a:buFontTx/>
              <a:buNone/>
              <a:tabLst/>
              <a:defRPr/>
            </a:pPr>
            <a:fld id="{DA33BCA4-6A06-3C43-92D2-D0E390B16992}" type="slidenum">
              <a:rPr lang="uk-UA" sz="800" b="1" i="0" smtClean="0">
                <a:solidFill>
                  <a:srgbClr val="002855"/>
                </a:solidFill>
                <a:effectLst/>
                <a:latin typeface="Arial" panose="020B0604020202020204" pitchFamily="34" charset="0"/>
                <a:cs typeface="Arial" panose="020B0604020202020204" pitchFamily="34" charset="0"/>
              </a:rPr>
              <a:t>‹#›</a:t>
            </a:fld>
            <a:r>
              <a:rPr lang="en-US" sz="800" b="1" i="0">
                <a:solidFill>
                  <a:srgbClr val="002855"/>
                </a:solidFill>
                <a:effectLst/>
                <a:latin typeface="Arial" panose="020B060402020202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622B799D-7E64-4B1C-1C27-670FC613F14C}"/>
              </a:ext>
            </a:extLst>
          </p:cNvPr>
          <p:cNvSpPr txBox="1"/>
          <p:nvPr userDrawn="1"/>
        </p:nvSpPr>
        <p:spPr>
          <a:xfrm>
            <a:off x="675503" y="6437079"/>
            <a:ext cx="2538276" cy="415498"/>
          </a:xfrm>
          <a:prstGeom prst="rect">
            <a:avLst/>
          </a:prstGeom>
          <a:noFill/>
        </p:spPr>
        <p:txBody>
          <a:bodyPr wrap="square" lIns="0" t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0" i="0" spc="-10" baseline="0">
                <a:solidFill>
                  <a:srgbClr val="002855"/>
                </a:solidFill>
                <a:effectLst/>
                <a:latin typeface="Arial" panose="020B0604020202020204" pitchFamily="34" charset="0"/>
                <a:cs typeface="Arial" panose="020B0604020202020204" pitchFamily="34" charset="0"/>
              </a:rPr>
              <a:t>© Tidal Basin Group.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0619CF84-B9EC-035F-1238-0C696081DB8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265332" y="166034"/>
            <a:ext cx="1755889" cy="728369"/>
          </a:xfrm>
          <a:prstGeom prst="rect">
            <a:avLst/>
          </a:prstGeom>
        </p:spPr>
      </p:pic>
    </p:spTree>
    <p:extLst>
      <p:ext uri="{BB962C8B-B14F-4D97-AF65-F5344CB8AC3E}">
        <p14:creationId xmlns:p14="http://schemas.microsoft.com/office/powerpoint/2010/main" val="329815005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stimonial Slide">
    <p:bg>
      <p:bgPr>
        <a:solidFill>
          <a:srgbClr val="007DBA"/>
        </a:solidFill>
        <a:effectLst/>
      </p:bgPr>
    </p:bg>
    <p:spTree>
      <p:nvGrpSpPr>
        <p:cNvPr id="1" name=""/>
        <p:cNvGrpSpPr/>
        <p:nvPr/>
      </p:nvGrpSpPr>
      <p:grpSpPr>
        <a:xfrm>
          <a:off x="0" y="0"/>
          <a:ext cx="0" cy="0"/>
          <a:chOff x="0" y="0"/>
          <a:chExt cx="0" cy="0"/>
        </a:xfrm>
      </p:grpSpPr>
      <p:pic>
        <p:nvPicPr>
          <p:cNvPr id="7" name="Picture 6" descr="A blue and black flag&#10;&#10;Description automatically generated with low confidence">
            <a:extLst>
              <a:ext uri="{FF2B5EF4-FFF2-40B4-BE49-F238E27FC236}">
                <a16:creationId xmlns:a16="http://schemas.microsoft.com/office/drawing/2014/main" id="{A6E100E3-5EC1-EBDD-8B1E-EC17FBC4E3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11" y="25412"/>
            <a:ext cx="12178689" cy="6850512"/>
          </a:xfrm>
          <a:prstGeom prst="rect">
            <a:avLst/>
          </a:prstGeom>
        </p:spPr>
      </p:pic>
      <p:sp>
        <p:nvSpPr>
          <p:cNvPr id="2" name="TextBox 1">
            <a:extLst>
              <a:ext uri="{FF2B5EF4-FFF2-40B4-BE49-F238E27FC236}">
                <a16:creationId xmlns:a16="http://schemas.microsoft.com/office/drawing/2014/main" id="{C1E0C0CF-E1BB-6641-ACF6-8698DD49D1F6}"/>
              </a:ext>
            </a:extLst>
          </p:cNvPr>
          <p:cNvSpPr txBox="1"/>
          <p:nvPr userDrawn="1"/>
        </p:nvSpPr>
        <p:spPr>
          <a:xfrm>
            <a:off x="7747000" y="1905000"/>
            <a:ext cx="184731" cy="338554"/>
          </a:xfrm>
          <a:prstGeom prst="rect">
            <a:avLst/>
          </a:prstGeom>
          <a:noFill/>
        </p:spPr>
        <p:txBody>
          <a:bodyPr wrap="none" rtlCol="0">
            <a:spAutoFit/>
          </a:bodyPr>
          <a:lstStyle/>
          <a:p>
            <a:endParaRPr lang="en-US" sz="1600">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AA845B94-63E1-D35B-575D-E729D7727398}"/>
              </a:ext>
            </a:extLst>
          </p:cNvPr>
          <p:cNvSpPr txBox="1">
            <a:spLocks/>
          </p:cNvSpPr>
          <p:nvPr userDrawn="1"/>
        </p:nvSpPr>
        <p:spPr>
          <a:xfrm>
            <a:off x="450001" y="6417062"/>
            <a:ext cx="1744559" cy="492504"/>
          </a:xfrm>
          <a:prstGeom prst="rect">
            <a:avLst/>
          </a:prstGeom>
          <a:ln>
            <a:noFill/>
          </a:ln>
        </p:spPr>
        <p:txBody>
          <a:bodyPr vert="horz" lIns="0" tIns="0" rIns="0" bIns="0" rtlCol="0" anchor="t">
            <a:noAutofit/>
          </a:bodyPr>
          <a:lstStyle>
            <a:lvl1pPr algn="l" defTabSz="914400" rtl="0" eaLnBrk="1" latinLnBrk="0" hangingPunct="1">
              <a:spcBef>
                <a:spcPct val="0"/>
              </a:spcBef>
              <a:buNone/>
              <a:defRPr sz="3400" b="0" kern="1200">
                <a:solidFill>
                  <a:schemeClr val="bg1"/>
                </a:solidFill>
                <a:latin typeface="Arial" panose="020B0604020202020204" pitchFamily="34" charset="0"/>
                <a:ea typeface="+mj-ea"/>
                <a:cs typeface="Arial" panose="020B0604020202020204" pitchFamily="34" charset="0"/>
              </a:defRPr>
            </a:lvl1pPr>
          </a:lstStyle>
          <a:p>
            <a:pPr marL="0" marR="0" indent="0" algn="l" defTabSz="914400" rtl="0" eaLnBrk="1" fontAlgn="auto" latinLnBrk="0" hangingPunct="1">
              <a:lnSpc>
                <a:spcPct val="100000"/>
              </a:lnSpc>
              <a:spcBef>
                <a:spcPct val="0"/>
              </a:spcBef>
              <a:spcAft>
                <a:spcPts val="0"/>
              </a:spcAft>
              <a:buClrTx/>
              <a:buSzTx/>
              <a:buFontTx/>
              <a:buNone/>
              <a:tabLst/>
              <a:defRPr/>
            </a:pPr>
            <a:fld id="{DA33BCA4-6A06-3C43-92D2-D0E390B16992}" type="slidenum">
              <a:rPr lang="uk-UA" sz="800" b="1" i="0" smtClean="0">
                <a:solidFill>
                  <a:schemeClr val="bg1"/>
                </a:solidFill>
                <a:effectLst/>
                <a:latin typeface="Arial" panose="020B0604020202020204" pitchFamily="34" charset="0"/>
                <a:cs typeface="Arial" panose="020B0604020202020204" pitchFamily="34" charset="0"/>
              </a:rPr>
              <a:t>‹#›</a:t>
            </a:fld>
            <a:r>
              <a:rPr lang="en-US" sz="800" b="1" i="0">
                <a:solidFill>
                  <a:schemeClr val="bg1"/>
                </a:solidFill>
                <a:effectLst/>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90C1D2B-2DA4-E326-7268-14EE05C9E59C}"/>
              </a:ext>
            </a:extLst>
          </p:cNvPr>
          <p:cNvSpPr txBox="1"/>
          <p:nvPr userDrawn="1"/>
        </p:nvSpPr>
        <p:spPr>
          <a:xfrm>
            <a:off x="675503" y="6437079"/>
            <a:ext cx="2538276" cy="138499"/>
          </a:xfrm>
          <a:prstGeom prst="rect">
            <a:avLst/>
          </a:prstGeom>
          <a:noFill/>
        </p:spPr>
        <p:txBody>
          <a:bodyPr wrap="square" lIns="0" t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0" i="0" spc="-10" baseline="0">
                <a:solidFill>
                  <a:schemeClr val="bg1"/>
                </a:solidFill>
                <a:effectLst/>
                <a:latin typeface="Arial" panose="020B0604020202020204" pitchFamily="34" charset="0"/>
                <a:cs typeface="Arial" panose="020B0604020202020204" pitchFamily="34" charset="0"/>
              </a:rPr>
              <a:t>© Tidal Basin Group. All rights reserved.</a:t>
            </a:r>
          </a:p>
        </p:txBody>
      </p:sp>
      <p:cxnSp>
        <p:nvCxnSpPr>
          <p:cNvPr id="3" name="Straight Connector 2">
            <a:extLst>
              <a:ext uri="{FF2B5EF4-FFF2-40B4-BE49-F238E27FC236}">
                <a16:creationId xmlns:a16="http://schemas.microsoft.com/office/drawing/2014/main" id="{BB738823-601F-6AFE-511D-F15BC7BCD761}"/>
              </a:ext>
            </a:extLst>
          </p:cNvPr>
          <p:cNvCxnSpPr>
            <a:cxnSpLocks/>
          </p:cNvCxnSpPr>
          <p:nvPr userDrawn="1"/>
        </p:nvCxnSpPr>
        <p:spPr>
          <a:xfrm>
            <a:off x="490411" y="1468800"/>
            <a:ext cx="17193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Placeholder 1">
            <a:extLst>
              <a:ext uri="{FF2B5EF4-FFF2-40B4-BE49-F238E27FC236}">
                <a16:creationId xmlns:a16="http://schemas.microsoft.com/office/drawing/2014/main" id="{B52EC670-46E7-C869-2C41-8902174362DC}"/>
              </a:ext>
            </a:extLst>
          </p:cNvPr>
          <p:cNvSpPr>
            <a:spLocks noGrp="1"/>
          </p:cNvSpPr>
          <p:nvPr>
            <p:ph type="title" hasCustomPrompt="1"/>
          </p:nvPr>
        </p:nvSpPr>
        <p:spPr>
          <a:xfrm>
            <a:off x="490411" y="842401"/>
            <a:ext cx="9418037" cy="554320"/>
          </a:xfrm>
          <a:prstGeom prst="rect">
            <a:avLst/>
          </a:prstGeom>
        </p:spPr>
        <p:txBody>
          <a:bodyPr vert="horz" lIns="0" tIns="0" rIns="0" bIns="0" rtlCol="0" anchor="t" anchorCtr="0">
            <a:noAutofit/>
          </a:bodyPr>
          <a:lstStyle>
            <a:lvl1pPr>
              <a:defRPr sz="3500">
                <a:solidFill>
                  <a:schemeClr val="bg1"/>
                </a:solidFill>
              </a:defRPr>
            </a:lvl1pPr>
          </a:lstStyle>
          <a:p>
            <a:r>
              <a:rPr lang="en-US"/>
              <a:t>Slide Title</a:t>
            </a:r>
          </a:p>
        </p:txBody>
      </p:sp>
      <p:sp>
        <p:nvSpPr>
          <p:cNvPr id="9" name="Text Placeholder 8">
            <a:extLst>
              <a:ext uri="{FF2B5EF4-FFF2-40B4-BE49-F238E27FC236}">
                <a16:creationId xmlns:a16="http://schemas.microsoft.com/office/drawing/2014/main" id="{7144AA3C-5BE1-EE97-4084-12BE4630B157}"/>
              </a:ext>
            </a:extLst>
          </p:cNvPr>
          <p:cNvSpPr>
            <a:spLocks noGrp="1"/>
          </p:cNvSpPr>
          <p:nvPr>
            <p:ph type="body" sz="quarter" idx="21" hasCustomPrompt="1"/>
          </p:nvPr>
        </p:nvSpPr>
        <p:spPr>
          <a:xfrm>
            <a:off x="2363055" y="2284790"/>
            <a:ext cx="7613745" cy="2619091"/>
          </a:xfrm>
          <a:prstGeom prst="rect">
            <a:avLst/>
          </a:prstGeom>
        </p:spPr>
        <p:txBody>
          <a:bodyPr lIns="0" tIns="0" rIns="0" bIns="0"/>
          <a:lstStyle>
            <a:lvl1pPr>
              <a:lnSpc>
                <a:spcPts val="2200"/>
              </a:lnSpc>
              <a:defRPr sz="2000" b="1" i="0">
                <a:solidFill>
                  <a:schemeClr val="bg1"/>
                </a:solidFill>
                <a:latin typeface="+mj-lt"/>
                <a:ea typeface="Helvetica Neue Condensed" panose="02000503000000020004" pitchFamily="2" charset="0"/>
                <a:cs typeface="Helvetica Neue Condensed" panose="02000503000000020004" pitchFamily="2" charset="0"/>
              </a:defRPr>
            </a:lvl1pPr>
            <a:lvl2pPr>
              <a:lnSpc>
                <a:spcPts val="2600"/>
              </a:lnSpc>
              <a:defRPr sz="2600" b="1" i="1">
                <a:solidFill>
                  <a:schemeClr val="bg1"/>
                </a:solidFill>
                <a:latin typeface="Arial Narrow" panose="020B0604020202020204" pitchFamily="34" charset="0"/>
                <a:cs typeface="Arial Narrow" panose="020B0604020202020204" pitchFamily="34" charset="0"/>
              </a:defRPr>
            </a:lvl2pPr>
            <a:lvl3pPr>
              <a:lnSpc>
                <a:spcPts val="2600"/>
              </a:lnSpc>
              <a:defRPr sz="2600" b="1" i="1">
                <a:solidFill>
                  <a:schemeClr val="bg1"/>
                </a:solidFill>
                <a:latin typeface="Arial Narrow" panose="020B0604020202020204" pitchFamily="34" charset="0"/>
                <a:cs typeface="Arial Narrow" panose="020B0604020202020204" pitchFamily="34" charset="0"/>
              </a:defRPr>
            </a:lvl3pPr>
            <a:lvl4pPr>
              <a:lnSpc>
                <a:spcPts val="2600"/>
              </a:lnSpc>
              <a:defRPr sz="2600" b="1" i="1">
                <a:solidFill>
                  <a:schemeClr val="bg1"/>
                </a:solidFill>
                <a:latin typeface="Arial Narrow" panose="020B0604020202020204" pitchFamily="34" charset="0"/>
                <a:cs typeface="Arial Narrow" panose="020B0604020202020204" pitchFamily="34" charset="0"/>
              </a:defRPr>
            </a:lvl4pPr>
            <a:lvl5pPr>
              <a:lnSpc>
                <a:spcPts val="2600"/>
              </a:lnSpc>
              <a:defRPr sz="2600" b="1" i="1">
                <a:solidFill>
                  <a:schemeClr val="bg1"/>
                </a:solidFill>
                <a:latin typeface="Arial Narrow" panose="020B0604020202020204" pitchFamily="34" charset="0"/>
                <a:cs typeface="Arial Narrow" panose="020B0604020202020204" pitchFamily="34" charset="0"/>
              </a:defRPr>
            </a:lvl5pPr>
          </a:lstStyle>
          <a:p>
            <a:pPr lvl="0"/>
            <a:r>
              <a:rPr lang="en-US"/>
              <a:t>I am happy we hired Tidal Basin to do the heavy lifting in getting our Continuity of Operations Plan developed. They are true subject matter experts – which allowed us to get a proven product while uncovering and addressing the complexities of our large operation. This COOP is now the foundation of our recovery operations following large and small continuity events.”</a:t>
            </a:r>
          </a:p>
        </p:txBody>
      </p:sp>
      <p:sp>
        <p:nvSpPr>
          <p:cNvPr id="15" name="Text Placeholder 14">
            <a:extLst>
              <a:ext uri="{FF2B5EF4-FFF2-40B4-BE49-F238E27FC236}">
                <a16:creationId xmlns:a16="http://schemas.microsoft.com/office/drawing/2014/main" id="{31A24963-ECE2-C902-DEED-059F8F21C066}"/>
              </a:ext>
            </a:extLst>
          </p:cNvPr>
          <p:cNvSpPr>
            <a:spLocks noGrp="1"/>
          </p:cNvSpPr>
          <p:nvPr>
            <p:ph type="body" sz="quarter" idx="22" hasCustomPrompt="1"/>
          </p:nvPr>
        </p:nvSpPr>
        <p:spPr>
          <a:xfrm>
            <a:off x="2095939" y="2212710"/>
            <a:ext cx="295252" cy="554320"/>
          </a:xfrm>
          <a:prstGeom prst="rect">
            <a:avLst/>
          </a:prstGeom>
        </p:spPr>
        <p:txBody>
          <a:bodyPr lIns="0" tIns="0" rIns="0" bIns="0"/>
          <a:lstStyle>
            <a:lvl1pPr>
              <a:defRPr sz="3200" b="1" i="0">
                <a:solidFill>
                  <a:schemeClr val="bg1"/>
                </a:solidFill>
                <a:latin typeface="+mj-lt"/>
                <a:ea typeface="Helvetica Neue Condensed" panose="02000503000000020004" pitchFamily="2" charset="0"/>
                <a:cs typeface="Helvetica Neue Condensed" panose="02000503000000020004" pitchFamily="2" charset="0"/>
              </a:defRPr>
            </a:lvl1pPr>
            <a:lvl2pPr>
              <a:defRPr sz="2600" b="1" i="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2pPr>
            <a:lvl3pPr>
              <a:defRPr sz="2600" b="1" i="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3pPr>
            <a:lvl4pPr>
              <a:defRPr sz="2600" b="1" i="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4pPr>
            <a:lvl5pPr>
              <a:defRPr sz="2600" b="1" i="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5pPr>
          </a:lstStyle>
          <a:p>
            <a:pPr lvl="0"/>
            <a:r>
              <a:rPr lang="en-US"/>
              <a:t>“</a:t>
            </a:r>
          </a:p>
        </p:txBody>
      </p:sp>
      <p:sp>
        <p:nvSpPr>
          <p:cNvPr id="18" name="Text Placeholder 17">
            <a:extLst>
              <a:ext uri="{FF2B5EF4-FFF2-40B4-BE49-F238E27FC236}">
                <a16:creationId xmlns:a16="http://schemas.microsoft.com/office/drawing/2014/main" id="{2252928A-1BB6-6425-7C3B-3EB660047F63}"/>
              </a:ext>
            </a:extLst>
          </p:cNvPr>
          <p:cNvSpPr>
            <a:spLocks noGrp="1"/>
          </p:cNvSpPr>
          <p:nvPr>
            <p:ph type="body" sz="quarter" idx="23" hasCustomPrompt="1"/>
          </p:nvPr>
        </p:nvSpPr>
        <p:spPr>
          <a:xfrm>
            <a:off x="2363055" y="4501599"/>
            <a:ext cx="4523398" cy="285968"/>
          </a:xfrm>
          <a:prstGeom prst="rect">
            <a:avLst/>
          </a:prstGeom>
        </p:spPr>
        <p:txBody>
          <a:bodyPr lIns="0" tIns="0" rIns="0" bIns="0"/>
          <a:lstStyle>
            <a:lvl1pPr>
              <a:defRPr sz="1600" b="1" i="0" spc="-50" baseline="0">
                <a:solidFill>
                  <a:schemeClr val="bg1"/>
                </a:solidFill>
                <a:latin typeface="Arial" panose="020B0604020202020204" pitchFamily="34" charset="0"/>
                <a:cs typeface="Arial" panose="020B0604020202020204" pitchFamily="34" charset="0"/>
              </a:defRPr>
            </a:lvl1pPr>
            <a:lvl2pPr>
              <a:defRPr sz="1700" b="1" i="0" spc="-50" baseline="0">
                <a:solidFill>
                  <a:schemeClr val="bg1"/>
                </a:solidFill>
                <a:latin typeface="Arial" panose="020B0604020202020204" pitchFamily="34" charset="0"/>
                <a:cs typeface="Arial" panose="020B0604020202020204" pitchFamily="34" charset="0"/>
              </a:defRPr>
            </a:lvl2pPr>
            <a:lvl3pPr>
              <a:defRPr sz="1700" b="1" i="0" spc="-50" baseline="0">
                <a:solidFill>
                  <a:schemeClr val="bg1"/>
                </a:solidFill>
                <a:latin typeface="Arial" panose="020B0604020202020204" pitchFamily="34" charset="0"/>
                <a:cs typeface="Arial" panose="020B0604020202020204" pitchFamily="34" charset="0"/>
              </a:defRPr>
            </a:lvl3pPr>
            <a:lvl4pPr>
              <a:defRPr sz="1700" b="1" i="0" spc="-50" baseline="0">
                <a:solidFill>
                  <a:schemeClr val="bg1"/>
                </a:solidFill>
                <a:latin typeface="Arial" panose="020B0604020202020204" pitchFamily="34" charset="0"/>
                <a:cs typeface="Arial" panose="020B0604020202020204" pitchFamily="34" charset="0"/>
              </a:defRPr>
            </a:lvl4pPr>
            <a:lvl5pPr>
              <a:defRPr sz="1700" b="1" i="0" spc="-50" baseline="0">
                <a:solidFill>
                  <a:schemeClr val="bg1"/>
                </a:solidFill>
                <a:latin typeface="Arial" panose="020B0604020202020204" pitchFamily="34" charset="0"/>
                <a:cs typeface="Arial" panose="020B0604020202020204" pitchFamily="34" charset="0"/>
              </a:defRPr>
            </a:lvl5pPr>
          </a:lstStyle>
          <a:p>
            <a:pPr lvl="0"/>
            <a:r>
              <a:rPr lang="en-US"/>
              <a:t>Persons Name</a:t>
            </a:r>
          </a:p>
        </p:txBody>
      </p:sp>
      <p:sp>
        <p:nvSpPr>
          <p:cNvPr id="20" name="Text Placeholder 17">
            <a:extLst>
              <a:ext uri="{FF2B5EF4-FFF2-40B4-BE49-F238E27FC236}">
                <a16:creationId xmlns:a16="http://schemas.microsoft.com/office/drawing/2014/main" id="{30041F84-4EEE-D766-A9BB-8573EE592D61}"/>
              </a:ext>
            </a:extLst>
          </p:cNvPr>
          <p:cNvSpPr>
            <a:spLocks noGrp="1"/>
          </p:cNvSpPr>
          <p:nvPr>
            <p:ph type="body" sz="quarter" idx="24" hasCustomPrompt="1"/>
          </p:nvPr>
        </p:nvSpPr>
        <p:spPr>
          <a:xfrm>
            <a:off x="2363055" y="4821352"/>
            <a:ext cx="4523398" cy="285968"/>
          </a:xfrm>
          <a:prstGeom prst="rect">
            <a:avLst/>
          </a:prstGeom>
        </p:spPr>
        <p:txBody>
          <a:bodyPr lIns="0" tIns="0" rIns="0" bIns="0"/>
          <a:lstStyle>
            <a:lvl1pPr>
              <a:defRPr sz="1200" b="1" i="0" spc="-50" baseline="0">
                <a:solidFill>
                  <a:schemeClr val="bg1"/>
                </a:solidFill>
                <a:latin typeface="Arial" panose="020B0604020202020204" pitchFamily="34" charset="0"/>
                <a:cs typeface="Arial" panose="020B0604020202020204" pitchFamily="34" charset="0"/>
              </a:defRPr>
            </a:lvl1pPr>
            <a:lvl2pPr>
              <a:defRPr sz="1700" b="1" i="0" spc="-50" baseline="0">
                <a:solidFill>
                  <a:schemeClr val="bg1"/>
                </a:solidFill>
                <a:latin typeface="Arial" panose="020B0604020202020204" pitchFamily="34" charset="0"/>
                <a:cs typeface="Arial" panose="020B0604020202020204" pitchFamily="34" charset="0"/>
              </a:defRPr>
            </a:lvl2pPr>
            <a:lvl3pPr>
              <a:defRPr sz="1700" b="1" i="0" spc="-50" baseline="0">
                <a:solidFill>
                  <a:schemeClr val="bg1"/>
                </a:solidFill>
                <a:latin typeface="Arial" panose="020B0604020202020204" pitchFamily="34" charset="0"/>
                <a:cs typeface="Arial" panose="020B0604020202020204" pitchFamily="34" charset="0"/>
              </a:defRPr>
            </a:lvl3pPr>
            <a:lvl4pPr>
              <a:defRPr sz="1700" b="1" i="0" spc="-50" baseline="0">
                <a:solidFill>
                  <a:schemeClr val="bg1"/>
                </a:solidFill>
                <a:latin typeface="Arial" panose="020B0604020202020204" pitchFamily="34" charset="0"/>
                <a:cs typeface="Arial" panose="020B0604020202020204" pitchFamily="34" charset="0"/>
              </a:defRPr>
            </a:lvl4pPr>
            <a:lvl5pPr>
              <a:defRPr sz="1700" b="1" i="0" spc="-50" baseline="0">
                <a:solidFill>
                  <a:schemeClr val="bg1"/>
                </a:solidFill>
                <a:latin typeface="Arial" panose="020B0604020202020204" pitchFamily="34" charset="0"/>
                <a:cs typeface="Arial" panose="020B0604020202020204" pitchFamily="34" charset="0"/>
              </a:defRPr>
            </a:lvl5pPr>
          </a:lstStyle>
          <a:p>
            <a:pPr lvl="0"/>
            <a:r>
              <a:rPr lang="en-US"/>
              <a:t>Job Description Title</a:t>
            </a:r>
          </a:p>
        </p:txBody>
      </p:sp>
      <p:sp>
        <p:nvSpPr>
          <p:cNvPr id="21" name="Text Placeholder 17">
            <a:extLst>
              <a:ext uri="{FF2B5EF4-FFF2-40B4-BE49-F238E27FC236}">
                <a16:creationId xmlns:a16="http://schemas.microsoft.com/office/drawing/2014/main" id="{610139D8-94DB-CF64-89E2-60ECAD713E23}"/>
              </a:ext>
            </a:extLst>
          </p:cNvPr>
          <p:cNvSpPr>
            <a:spLocks noGrp="1"/>
          </p:cNvSpPr>
          <p:nvPr>
            <p:ph type="body" sz="quarter" idx="25" hasCustomPrompt="1"/>
          </p:nvPr>
        </p:nvSpPr>
        <p:spPr>
          <a:xfrm>
            <a:off x="2363055" y="5061077"/>
            <a:ext cx="4523398" cy="285968"/>
          </a:xfrm>
          <a:prstGeom prst="rect">
            <a:avLst/>
          </a:prstGeom>
        </p:spPr>
        <p:txBody>
          <a:bodyPr lIns="0" tIns="0" rIns="0" bIns="0"/>
          <a:lstStyle>
            <a:lvl1pPr>
              <a:defRPr sz="1200" b="0" i="0" spc="-50" baseline="0">
                <a:solidFill>
                  <a:schemeClr val="bg1"/>
                </a:solidFill>
                <a:latin typeface="Arial" panose="020B0604020202020204" pitchFamily="34" charset="0"/>
                <a:cs typeface="Arial" panose="020B0604020202020204" pitchFamily="34" charset="0"/>
              </a:defRPr>
            </a:lvl1pPr>
            <a:lvl2pPr>
              <a:defRPr sz="1700" b="1" i="0" spc="-50" baseline="0">
                <a:solidFill>
                  <a:schemeClr val="bg1"/>
                </a:solidFill>
                <a:latin typeface="Arial" panose="020B0604020202020204" pitchFamily="34" charset="0"/>
                <a:cs typeface="Arial" panose="020B0604020202020204" pitchFamily="34" charset="0"/>
              </a:defRPr>
            </a:lvl2pPr>
            <a:lvl3pPr>
              <a:defRPr sz="1700" b="1" i="0" spc="-50" baseline="0">
                <a:solidFill>
                  <a:schemeClr val="bg1"/>
                </a:solidFill>
                <a:latin typeface="Arial" panose="020B0604020202020204" pitchFamily="34" charset="0"/>
                <a:cs typeface="Arial" panose="020B0604020202020204" pitchFamily="34" charset="0"/>
              </a:defRPr>
            </a:lvl3pPr>
            <a:lvl4pPr>
              <a:defRPr sz="1700" b="1" i="0" spc="-50" baseline="0">
                <a:solidFill>
                  <a:schemeClr val="bg1"/>
                </a:solidFill>
                <a:latin typeface="Arial" panose="020B0604020202020204" pitchFamily="34" charset="0"/>
                <a:cs typeface="Arial" panose="020B0604020202020204" pitchFamily="34" charset="0"/>
              </a:defRPr>
            </a:lvl4pPr>
            <a:lvl5pPr>
              <a:defRPr sz="1700" b="1" i="0" spc="-50" baseline="0">
                <a:solidFill>
                  <a:schemeClr val="bg1"/>
                </a:solidFill>
                <a:latin typeface="Arial" panose="020B0604020202020204" pitchFamily="34" charset="0"/>
                <a:cs typeface="Arial" panose="020B0604020202020204" pitchFamily="34" charset="0"/>
              </a:defRPr>
            </a:lvl5pPr>
          </a:lstStyle>
          <a:p>
            <a:pPr lvl="0"/>
            <a:r>
              <a:rPr lang="en-US"/>
              <a:t>Company Name</a:t>
            </a:r>
          </a:p>
        </p:txBody>
      </p:sp>
      <p:pic>
        <p:nvPicPr>
          <p:cNvPr id="5" name="Picture 4">
            <a:extLst>
              <a:ext uri="{FF2B5EF4-FFF2-40B4-BE49-F238E27FC236}">
                <a16:creationId xmlns:a16="http://schemas.microsoft.com/office/drawing/2014/main" id="{BB41102D-07E4-C11D-BB6E-C9077AF423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65332" y="166034"/>
            <a:ext cx="1755890" cy="728369"/>
          </a:xfrm>
          <a:prstGeom prst="rect">
            <a:avLst/>
          </a:prstGeom>
        </p:spPr>
      </p:pic>
    </p:spTree>
    <p:extLst>
      <p:ext uri="{BB962C8B-B14F-4D97-AF65-F5344CB8AC3E}">
        <p14:creationId xmlns:p14="http://schemas.microsoft.com/office/powerpoint/2010/main" val="1172091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Single Column">
    <p:spTree>
      <p:nvGrpSpPr>
        <p:cNvPr id="1" name=""/>
        <p:cNvGrpSpPr/>
        <p:nvPr/>
      </p:nvGrpSpPr>
      <p:grpSpPr>
        <a:xfrm>
          <a:off x="0" y="0"/>
          <a:ext cx="0" cy="0"/>
          <a:chOff x="0" y="0"/>
          <a:chExt cx="0" cy="0"/>
        </a:xfrm>
      </p:grpSpPr>
      <p:sp>
        <p:nvSpPr>
          <p:cNvPr id="7" name="Text Placeholder 17"/>
          <p:cNvSpPr>
            <a:spLocks noGrp="1"/>
          </p:cNvSpPr>
          <p:nvPr>
            <p:ph type="body" sz="quarter" idx="12" hasCustomPrompt="1"/>
          </p:nvPr>
        </p:nvSpPr>
        <p:spPr>
          <a:xfrm>
            <a:off x="489574" y="1810584"/>
            <a:ext cx="9418037" cy="433271"/>
          </a:xfrm>
          <a:prstGeom prst="rect">
            <a:avLst/>
          </a:prstGeom>
        </p:spPr>
        <p:txBody>
          <a:bodyPr lIns="0" tIns="0" rIns="0" bIns="0"/>
          <a:lstStyle>
            <a:lvl1pPr marL="0" indent="0">
              <a:lnSpc>
                <a:spcPts val="2300"/>
              </a:lnSpc>
              <a:buNone/>
              <a:defRPr sz="2000" b="0" i="0" spc="-60" baseline="0">
                <a:solidFill>
                  <a:srgbClr val="002855"/>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a:t>Intro Paragraph</a:t>
            </a:r>
          </a:p>
        </p:txBody>
      </p:sp>
      <p:sp>
        <p:nvSpPr>
          <p:cNvPr id="9" name="Text Placeholder 17"/>
          <p:cNvSpPr>
            <a:spLocks noGrp="1"/>
          </p:cNvSpPr>
          <p:nvPr>
            <p:ph type="body" sz="quarter" idx="13" hasCustomPrompt="1"/>
          </p:nvPr>
        </p:nvSpPr>
        <p:spPr>
          <a:xfrm>
            <a:off x="490411" y="3311184"/>
            <a:ext cx="9417200" cy="903005"/>
          </a:xfrm>
          <a:prstGeom prst="rect">
            <a:avLst/>
          </a:prstGeom>
        </p:spPr>
        <p:txBody>
          <a:bodyPr lIns="0" tIns="0" rIns="0" bIns="0"/>
          <a:lstStyle>
            <a:lvl1pPr marL="0" indent="0">
              <a:lnSpc>
                <a:spcPts val="1600"/>
              </a:lnSpc>
              <a:buNone/>
              <a:defRPr sz="1400" b="0" i="0" spc="-40" baseline="0">
                <a:solidFill>
                  <a:srgbClr val="002855"/>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a:t>Click to edit Body Copy</a:t>
            </a:r>
          </a:p>
        </p:txBody>
      </p:sp>
      <p:sp>
        <p:nvSpPr>
          <p:cNvPr id="10" name="Title Placeholder 1"/>
          <p:cNvSpPr>
            <a:spLocks noGrp="1"/>
          </p:cNvSpPr>
          <p:nvPr>
            <p:ph type="title" hasCustomPrompt="1"/>
          </p:nvPr>
        </p:nvSpPr>
        <p:spPr>
          <a:xfrm>
            <a:off x="490411" y="842401"/>
            <a:ext cx="9418037" cy="554320"/>
          </a:xfrm>
          <a:prstGeom prst="rect">
            <a:avLst/>
          </a:prstGeom>
        </p:spPr>
        <p:txBody>
          <a:bodyPr vert="horz" lIns="0" tIns="0" rIns="0" bIns="0" rtlCol="0" anchor="t" anchorCtr="0">
            <a:noAutofit/>
          </a:bodyPr>
          <a:lstStyle>
            <a:lvl1pPr>
              <a:defRPr sz="3500">
                <a:solidFill>
                  <a:srgbClr val="002855"/>
                </a:solidFill>
              </a:defRPr>
            </a:lvl1pPr>
          </a:lstStyle>
          <a:p>
            <a:r>
              <a:rPr lang="en-US"/>
              <a:t>Slide Title</a:t>
            </a:r>
          </a:p>
        </p:txBody>
      </p:sp>
      <p:sp>
        <p:nvSpPr>
          <p:cNvPr id="2" name="TextBox 1">
            <a:extLst>
              <a:ext uri="{FF2B5EF4-FFF2-40B4-BE49-F238E27FC236}">
                <a16:creationId xmlns:a16="http://schemas.microsoft.com/office/drawing/2014/main" id="{C1E0C0CF-E1BB-6641-ACF6-8698DD49D1F6}"/>
              </a:ext>
            </a:extLst>
          </p:cNvPr>
          <p:cNvSpPr txBox="1"/>
          <p:nvPr userDrawn="1"/>
        </p:nvSpPr>
        <p:spPr>
          <a:xfrm>
            <a:off x="7747000" y="1905000"/>
            <a:ext cx="184731" cy="338554"/>
          </a:xfrm>
          <a:prstGeom prst="rect">
            <a:avLst/>
          </a:prstGeom>
          <a:noFill/>
        </p:spPr>
        <p:txBody>
          <a:bodyPr wrap="none" rtlCol="0">
            <a:spAutoFit/>
          </a:bodyPr>
          <a:lstStyle/>
          <a:p>
            <a:endParaRPr lang="en-US" sz="1600">
              <a:latin typeface="Arial" panose="020B0604020202020204" pitchFamily="34" charset="0"/>
              <a:cs typeface="Arial" panose="020B0604020202020204" pitchFamily="34" charset="0"/>
            </a:endParaRPr>
          </a:p>
        </p:txBody>
      </p:sp>
      <p:sp>
        <p:nvSpPr>
          <p:cNvPr id="15" name="Text Placeholder 17"/>
          <p:cNvSpPr>
            <a:spLocks noGrp="1"/>
          </p:cNvSpPr>
          <p:nvPr>
            <p:ph type="body" sz="quarter" idx="15" hasCustomPrompt="1"/>
          </p:nvPr>
        </p:nvSpPr>
        <p:spPr>
          <a:xfrm>
            <a:off x="489574" y="4271225"/>
            <a:ext cx="9417200" cy="1298703"/>
          </a:xfrm>
          <a:prstGeom prst="rect">
            <a:avLst/>
          </a:prstGeom>
        </p:spPr>
        <p:txBody>
          <a:bodyPr lIns="0" tIns="0" rIns="0" bIns="0" numCol="2"/>
          <a:lstStyle>
            <a:lvl1pPr marL="342900" indent="-342900">
              <a:lnSpc>
                <a:spcPts val="1600"/>
              </a:lnSpc>
              <a:buClr>
                <a:srgbClr val="A50034"/>
              </a:buClr>
              <a:buFont typeface="Arial" panose="020B0604020202020204" pitchFamily="34" charset="0"/>
              <a:buChar char="•"/>
              <a:defRPr sz="1400" b="0" i="0" spc="-40" baseline="0">
                <a:solidFill>
                  <a:srgbClr val="002855"/>
                </a:solidFill>
                <a:latin typeface="Arial" charset="0"/>
                <a:ea typeface="Arial" charset="0"/>
                <a:cs typeface="Arial" charset="0"/>
              </a:defRPr>
            </a:lvl1pPr>
          </a:lstStyle>
          <a:p>
            <a:pPr lvl="0"/>
            <a:r>
              <a:rPr lang="en-US"/>
              <a:t>Bullet points</a:t>
            </a:r>
          </a:p>
          <a:p>
            <a:pPr lvl="0"/>
            <a:endParaRPr lang="en-US"/>
          </a:p>
          <a:p>
            <a:pPr lvl="0"/>
            <a:endParaRPr lang="en-US"/>
          </a:p>
        </p:txBody>
      </p:sp>
      <p:cxnSp>
        <p:nvCxnSpPr>
          <p:cNvPr id="3" name="Straight Connector 2">
            <a:extLst>
              <a:ext uri="{FF2B5EF4-FFF2-40B4-BE49-F238E27FC236}">
                <a16:creationId xmlns:a16="http://schemas.microsoft.com/office/drawing/2014/main" id="{8238B7F6-A489-0FA2-666A-3B21488E324E}"/>
              </a:ext>
            </a:extLst>
          </p:cNvPr>
          <p:cNvCxnSpPr>
            <a:cxnSpLocks/>
          </p:cNvCxnSpPr>
          <p:nvPr userDrawn="1"/>
        </p:nvCxnSpPr>
        <p:spPr>
          <a:xfrm>
            <a:off x="490411" y="1468800"/>
            <a:ext cx="1719389" cy="0"/>
          </a:xfrm>
          <a:prstGeom prst="line">
            <a:avLst/>
          </a:prstGeom>
          <a:ln>
            <a:solidFill>
              <a:srgbClr val="00A9E0"/>
            </a:solidFill>
          </a:ln>
        </p:spPr>
        <p:style>
          <a:lnRef idx="1">
            <a:schemeClr val="accent1"/>
          </a:lnRef>
          <a:fillRef idx="0">
            <a:schemeClr val="accent1"/>
          </a:fillRef>
          <a:effectRef idx="0">
            <a:schemeClr val="accent1"/>
          </a:effectRef>
          <a:fontRef idx="minor">
            <a:schemeClr val="tx1"/>
          </a:fontRef>
        </p:style>
      </p:cxnSp>
      <p:sp>
        <p:nvSpPr>
          <p:cNvPr id="32" name="Text Placeholder 31">
            <a:extLst>
              <a:ext uri="{FF2B5EF4-FFF2-40B4-BE49-F238E27FC236}">
                <a16:creationId xmlns:a16="http://schemas.microsoft.com/office/drawing/2014/main" id="{5ACDC0AE-4DF4-CCD9-AF06-5B6A3BB460C8}"/>
              </a:ext>
            </a:extLst>
          </p:cNvPr>
          <p:cNvSpPr>
            <a:spLocks noGrp="1"/>
          </p:cNvSpPr>
          <p:nvPr>
            <p:ph type="body" sz="quarter" idx="16" hasCustomPrompt="1"/>
          </p:nvPr>
        </p:nvSpPr>
        <p:spPr>
          <a:xfrm>
            <a:off x="10173960" y="2318562"/>
            <a:ext cx="1527629" cy="575363"/>
          </a:xfrm>
          <a:prstGeom prst="rect">
            <a:avLst/>
          </a:prstGeom>
        </p:spPr>
        <p:txBody>
          <a:bodyPr lIns="0" tIns="0" rIns="0" bIns="0"/>
          <a:lstStyle>
            <a:lvl1pPr>
              <a:lnSpc>
                <a:spcPts val="1600"/>
              </a:lnSpc>
              <a:spcAft>
                <a:spcPts val="0"/>
              </a:spcAft>
              <a:defRPr sz="1700" b="1" i="0" spc="-100" baseline="0">
                <a:solidFill>
                  <a:srgbClr val="002855"/>
                </a:solidFill>
                <a:latin typeface="Arial" panose="020B0604020202020204" pitchFamily="34" charset="0"/>
                <a:cs typeface="Arial" panose="020B0604020202020204" pitchFamily="34" charset="0"/>
              </a:defRPr>
            </a:lvl1pPr>
            <a:lvl2pPr>
              <a:defRPr sz="1700" b="1" i="0" spc="-100" baseline="0">
                <a:solidFill>
                  <a:srgbClr val="002855"/>
                </a:solidFill>
                <a:latin typeface="Arial" panose="020B0604020202020204" pitchFamily="34" charset="0"/>
                <a:cs typeface="Arial" panose="020B0604020202020204" pitchFamily="34" charset="0"/>
              </a:defRPr>
            </a:lvl2pPr>
            <a:lvl3pPr>
              <a:defRPr sz="1700" b="1" i="0" spc="-100" baseline="0">
                <a:solidFill>
                  <a:srgbClr val="002855"/>
                </a:solidFill>
                <a:latin typeface="Arial" panose="020B0604020202020204" pitchFamily="34" charset="0"/>
                <a:cs typeface="Arial" panose="020B0604020202020204" pitchFamily="34" charset="0"/>
              </a:defRPr>
            </a:lvl3pPr>
            <a:lvl4pPr>
              <a:defRPr sz="1700" b="1" i="0" spc="-100" baseline="0">
                <a:solidFill>
                  <a:srgbClr val="002855"/>
                </a:solidFill>
                <a:latin typeface="Arial" panose="020B0604020202020204" pitchFamily="34" charset="0"/>
                <a:cs typeface="Arial" panose="020B0604020202020204" pitchFamily="34" charset="0"/>
              </a:defRPr>
            </a:lvl4pPr>
            <a:lvl5pPr>
              <a:defRPr sz="1700" b="1" i="0" spc="-100" baseline="0">
                <a:solidFill>
                  <a:srgbClr val="002855"/>
                </a:solidFill>
                <a:latin typeface="Arial" panose="020B0604020202020204" pitchFamily="34" charset="0"/>
                <a:cs typeface="Arial" panose="020B0604020202020204" pitchFamily="34" charset="0"/>
              </a:defRPr>
            </a:lvl5pPr>
          </a:lstStyle>
          <a:p>
            <a:pPr lvl="0"/>
            <a:r>
              <a:rPr lang="en-GB"/>
              <a:t>Statement</a:t>
            </a:r>
          </a:p>
          <a:p>
            <a:pPr lvl="0"/>
            <a:r>
              <a:rPr lang="en-GB"/>
              <a:t>Text</a:t>
            </a:r>
          </a:p>
          <a:p>
            <a:pPr lvl="0"/>
            <a:endParaRPr lang="en-US"/>
          </a:p>
        </p:txBody>
      </p:sp>
      <p:sp>
        <p:nvSpPr>
          <p:cNvPr id="34" name="Text Placeholder 33">
            <a:extLst>
              <a:ext uri="{FF2B5EF4-FFF2-40B4-BE49-F238E27FC236}">
                <a16:creationId xmlns:a16="http://schemas.microsoft.com/office/drawing/2014/main" id="{0704D02F-D2A2-33F0-454A-55257A89912C}"/>
              </a:ext>
            </a:extLst>
          </p:cNvPr>
          <p:cNvSpPr>
            <a:spLocks noGrp="1"/>
          </p:cNvSpPr>
          <p:nvPr>
            <p:ph type="body" sz="quarter" idx="17" hasCustomPrompt="1"/>
          </p:nvPr>
        </p:nvSpPr>
        <p:spPr>
          <a:xfrm>
            <a:off x="10174288" y="2612687"/>
            <a:ext cx="1527175" cy="1212243"/>
          </a:xfrm>
          <a:prstGeom prst="rect">
            <a:avLst/>
          </a:prstGeom>
        </p:spPr>
        <p:txBody>
          <a:bodyPr lIns="0" tIns="0" rIns="0" bIns="0"/>
          <a:lstStyle>
            <a:lvl1pPr>
              <a:defRPr sz="6600">
                <a:solidFill>
                  <a:srgbClr val="00A9E0"/>
                </a:solidFill>
              </a:defRPr>
            </a:lvl1pPr>
            <a:lvl2pPr>
              <a:defRPr sz="6600"/>
            </a:lvl2pPr>
            <a:lvl3pPr>
              <a:defRPr sz="6600"/>
            </a:lvl3pPr>
            <a:lvl4pPr>
              <a:defRPr sz="6600"/>
            </a:lvl4pPr>
            <a:lvl5pPr>
              <a:defRPr sz="6600"/>
            </a:lvl5pPr>
          </a:lstStyle>
          <a:p>
            <a:pPr lvl="0"/>
            <a:r>
              <a:rPr lang="en-GB"/>
              <a:t>00</a:t>
            </a:r>
            <a:endParaRPr lang="en-US"/>
          </a:p>
        </p:txBody>
      </p:sp>
      <p:sp>
        <p:nvSpPr>
          <p:cNvPr id="4" name="Text Placeholder 31">
            <a:extLst>
              <a:ext uri="{FF2B5EF4-FFF2-40B4-BE49-F238E27FC236}">
                <a16:creationId xmlns:a16="http://schemas.microsoft.com/office/drawing/2014/main" id="{926B71C4-B471-BCFF-1C06-D6421AAE5235}"/>
              </a:ext>
            </a:extLst>
          </p:cNvPr>
          <p:cNvSpPr>
            <a:spLocks noGrp="1"/>
          </p:cNvSpPr>
          <p:nvPr>
            <p:ph type="body" sz="quarter" idx="18" hasCustomPrompt="1"/>
          </p:nvPr>
        </p:nvSpPr>
        <p:spPr>
          <a:xfrm>
            <a:off x="10173960" y="3543939"/>
            <a:ext cx="1527629" cy="575363"/>
          </a:xfrm>
          <a:prstGeom prst="rect">
            <a:avLst/>
          </a:prstGeom>
        </p:spPr>
        <p:txBody>
          <a:bodyPr lIns="0" tIns="0" rIns="0" bIns="0"/>
          <a:lstStyle>
            <a:lvl1pPr>
              <a:lnSpc>
                <a:spcPts val="1600"/>
              </a:lnSpc>
              <a:spcAft>
                <a:spcPts val="0"/>
              </a:spcAft>
              <a:defRPr sz="1700" b="1" i="0" spc="-100" baseline="0">
                <a:solidFill>
                  <a:srgbClr val="002855"/>
                </a:solidFill>
                <a:latin typeface="Arial" panose="020B0604020202020204" pitchFamily="34" charset="0"/>
                <a:cs typeface="Arial" panose="020B0604020202020204" pitchFamily="34" charset="0"/>
              </a:defRPr>
            </a:lvl1pPr>
            <a:lvl2pPr>
              <a:defRPr sz="1700" b="1" i="0" spc="-100" baseline="0">
                <a:solidFill>
                  <a:srgbClr val="002855"/>
                </a:solidFill>
                <a:latin typeface="Arial" panose="020B0604020202020204" pitchFamily="34" charset="0"/>
                <a:cs typeface="Arial" panose="020B0604020202020204" pitchFamily="34" charset="0"/>
              </a:defRPr>
            </a:lvl2pPr>
            <a:lvl3pPr>
              <a:defRPr sz="1700" b="1" i="0" spc="-100" baseline="0">
                <a:solidFill>
                  <a:srgbClr val="002855"/>
                </a:solidFill>
                <a:latin typeface="Arial" panose="020B0604020202020204" pitchFamily="34" charset="0"/>
                <a:cs typeface="Arial" panose="020B0604020202020204" pitchFamily="34" charset="0"/>
              </a:defRPr>
            </a:lvl3pPr>
            <a:lvl4pPr>
              <a:defRPr sz="1700" b="1" i="0" spc="-100" baseline="0">
                <a:solidFill>
                  <a:srgbClr val="002855"/>
                </a:solidFill>
                <a:latin typeface="Arial" panose="020B0604020202020204" pitchFamily="34" charset="0"/>
                <a:cs typeface="Arial" panose="020B0604020202020204" pitchFamily="34" charset="0"/>
              </a:defRPr>
            </a:lvl4pPr>
            <a:lvl5pPr>
              <a:defRPr sz="1700" b="1" i="0" spc="-100" baseline="0">
                <a:solidFill>
                  <a:srgbClr val="002855"/>
                </a:solidFill>
                <a:latin typeface="Arial" panose="020B0604020202020204" pitchFamily="34" charset="0"/>
                <a:cs typeface="Arial" panose="020B0604020202020204" pitchFamily="34" charset="0"/>
              </a:defRPr>
            </a:lvl5pPr>
          </a:lstStyle>
          <a:p>
            <a:pPr lvl="0"/>
            <a:r>
              <a:rPr lang="en-GB"/>
              <a:t>Statement</a:t>
            </a:r>
          </a:p>
          <a:p>
            <a:pPr lvl="0"/>
            <a:r>
              <a:rPr lang="en-GB"/>
              <a:t>Text</a:t>
            </a:r>
          </a:p>
          <a:p>
            <a:pPr lvl="0"/>
            <a:endParaRPr lang="en-US"/>
          </a:p>
        </p:txBody>
      </p:sp>
      <p:sp>
        <p:nvSpPr>
          <p:cNvPr id="14" name="Title 1">
            <a:extLst>
              <a:ext uri="{FF2B5EF4-FFF2-40B4-BE49-F238E27FC236}">
                <a16:creationId xmlns:a16="http://schemas.microsoft.com/office/drawing/2014/main" id="{02A0895E-4401-BB87-64F6-0275F3DE7CB8}"/>
              </a:ext>
            </a:extLst>
          </p:cNvPr>
          <p:cNvSpPr txBox="1">
            <a:spLocks/>
          </p:cNvSpPr>
          <p:nvPr userDrawn="1"/>
        </p:nvSpPr>
        <p:spPr>
          <a:xfrm>
            <a:off x="450001" y="6417062"/>
            <a:ext cx="1744559" cy="492504"/>
          </a:xfrm>
          <a:prstGeom prst="rect">
            <a:avLst/>
          </a:prstGeom>
          <a:ln>
            <a:noFill/>
          </a:ln>
        </p:spPr>
        <p:txBody>
          <a:bodyPr vert="horz" lIns="0" tIns="0" rIns="0" bIns="0" rtlCol="0" anchor="t">
            <a:noAutofit/>
          </a:bodyPr>
          <a:lstStyle>
            <a:lvl1pPr algn="l" defTabSz="914400" rtl="0" eaLnBrk="1" latinLnBrk="0" hangingPunct="1">
              <a:spcBef>
                <a:spcPct val="0"/>
              </a:spcBef>
              <a:buNone/>
              <a:defRPr sz="3400" b="0" kern="1200">
                <a:solidFill>
                  <a:schemeClr val="bg1"/>
                </a:solidFill>
                <a:latin typeface="Arial" panose="020B0604020202020204" pitchFamily="34" charset="0"/>
                <a:ea typeface="+mj-ea"/>
                <a:cs typeface="Arial" panose="020B0604020202020204" pitchFamily="34" charset="0"/>
              </a:defRPr>
            </a:lvl1pPr>
          </a:lstStyle>
          <a:p>
            <a:pPr marL="0" marR="0" indent="0" algn="l" defTabSz="914400" rtl="0" eaLnBrk="1" fontAlgn="auto" latinLnBrk="0" hangingPunct="1">
              <a:lnSpc>
                <a:spcPct val="100000"/>
              </a:lnSpc>
              <a:spcBef>
                <a:spcPct val="0"/>
              </a:spcBef>
              <a:spcAft>
                <a:spcPts val="0"/>
              </a:spcAft>
              <a:buClrTx/>
              <a:buSzTx/>
              <a:buFontTx/>
              <a:buNone/>
              <a:tabLst/>
              <a:defRPr/>
            </a:pPr>
            <a:fld id="{DA33BCA4-6A06-3C43-92D2-D0E390B16992}" type="slidenum">
              <a:rPr lang="uk-UA" sz="800" b="1" i="0" smtClean="0">
                <a:solidFill>
                  <a:srgbClr val="002855"/>
                </a:solidFill>
                <a:effectLst/>
                <a:latin typeface="Arial" panose="020B0604020202020204" pitchFamily="34" charset="0"/>
                <a:cs typeface="Arial" panose="020B0604020202020204" pitchFamily="34" charset="0"/>
              </a:rPr>
              <a:t>‹#›</a:t>
            </a:fld>
            <a:r>
              <a:rPr lang="en-US" sz="800" b="1" i="0">
                <a:solidFill>
                  <a:srgbClr val="002855"/>
                </a:solidFill>
                <a:effectLst/>
                <a:latin typeface="Arial" panose="020B0604020202020204" pitchFamily="34" charset="0"/>
                <a:cs typeface="Arial" panose="020B0604020202020204" pitchFamily="34" charset="0"/>
              </a:rPr>
              <a:t>  </a:t>
            </a:r>
          </a:p>
        </p:txBody>
      </p:sp>
      <p:sp>
        <p:nvSpPr>
          <p:cNvPr id="16" name="TextBox 15">
            <a:extLst>
              <a:ext uri="{FF2B5EF4-FFF2-40B4-BE49-F238E27FC236}">
                <a16:creationId xmlns:a16="http://schemas.microsoft.com/office/drawing/2014/main" id="{CF04DDAA-2A43-3FE0-05A0-9A6D3FE2001C}"/>
              </a:ext>
            </a:extLst>
          </p:cNvPr>
          <p:cNvSpPr txBox="1"/>
          <p:nvPr userDrawn="1"/>
        </p:nvSpPr>
        <p:spPr>
          <a:xfrm>
            <a:off x="675503" y="6437079"/>
            <a:ext cx="2538276" cy="415498"/>
          </a:xfrm>
          <a:prstGeom prst="rect">
            <a:avLst/>
          </a:prstGeom>
          <a:noFill/>
        </p:spPr>
        <p:txBody>
          <a:bodyPr wrap="square" lIns="0" t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0" i="0" spc="-10" baseline="0">
                <a:solidFill>
                  <a:srgbClr val="002855"/>
                </a:solidFill>
                <a:effectLst/>
                <a:latin typeface="Arial" panose="020B0604020202020204" pitchFamily="34" charset="0"/>
                <a:cs typeface="Arial" panose="020B0604020202020204" pitchFamily="34" charset="0"/>
              </a:rPr>
              <a:t>© Tidal Basin Group.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797CC24-4DE2-FCF4-6D13-A505F284602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65332" y="166034"/>
            <a:ext cx="1755889" cy="728369"/>
          </a:xfrm>
          <a:prstGeom prst="rect">
            <a:avLst/>
          </a:prstGeom>
        </p:spPr>
      </p:pic>
    </p:spTree>
    <p:extLst>
      <p:ext uri="{BB962C8B-B14F-4D97-AF65-F5344CB8AC3E}">
        <p14:creationId xmlns:p14="http://schemas.microsoft.com/office/powerpoint/2010/main" val="744838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 Slide Single Column">
    <p:spTree>
      <p:nvGrpSpPr>
        <p:cNvPr id="1" name=""/>
        <p:cNvGrpSpPr/>
        <p:nvPr/>
      </p:nvGrpSpPr>
      <p:grpSpPr>
        <a:xfrm>
          <a:off x="0" y="0"/>
          <a:ext cx="0" cy="0"/>
          <a:chOff x="0" y="0"/>
          <a:chExt cx="0" cy="0"/>
        </a:xfrm>
      </p:grpSpPr>
      <p:pic>
        <p:nvPicPr>
          <p:cNvPr id="4" name="Picture 3" descr="A blue and black flag&#10;&#10;Description automatically generated with low confidence">
            <a:extLst>
              <a:ext uri="{FF2B5EF4-FFF2-40B4-BE49-F238E27FC236}">
                <a16:creationId xmlns:a16="http://schemas.microsoft.com/office/drawing/2014/main" id="{723A22D5-37A0-13C5-AE03-9E17E60C6E4D}"/>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13311" y="25412"/>
            <a:ext cx="12178689" cy="6850512"/>
          </a:xfrm>
          <a:prstGeom prst="rect">
            <a:avLst/>
          </a:prstGeom>
        </p:spPr>
      </p:pic>
      <p:sp>
        <p:nvSpPr>
          <p:cNvPr id="7" name="Text Placeholder 17"/>
          <p:cNvSpPr>
            <a:spLocks noGrp="1"/>
          </p:cNvSpPr>
          <p:nvPr>
            <p:ph type="body" sz="quarter" idx="12" hasCustomPrompt="1"/>
          </p:nvPr>
        </p:nvSpPr>
        <p:spPr>
          <a:xfrm>
            <a:off x="489575" y="1825147"/>
            <a:ext cx="4616236" cy="433271"/>
          </a:xfrm>
          <a:prstGeom prst="rect">
            <a:avLst/>
          </a:prstGeom>
        </p:spPr>
        <p:txBody>
          <a:bodyPr lIns="0" tIns="0" rIns="0" bIns="0"/>
          <a:lstStyle>
            <a:lvl1pPr marL="0" indent="0">
              <a:lnSpc>
                <a:spcPts val="2300"/>
              </a:lnSpc>
              <a:buNone/>
              <a:defRPr sz="2000" b="0" i="0" spc="-60" baseline="0">
                <a:solidFill>
                  <a:srgbClr val="002855"/>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a:t>Intro Paragraph</a:t>
            </a:r>
          </a:p>
        </p:txBody>
      </p:sp>
      <p:sp>
        <p:nvSpPr>
          <p:cNvPr id="9" name="Text Placeholder 17"/>
          <p:cNvSpPr>
            <a:spLocks noGrp="1"/>
          </p:cNvSpPr>
          <p:nvPr>
            <p:ph type="body" sz="quarter" idx="13" hasCustomPrompt="1"/>
          </p:nvPr>
        </p:nvSpPr>
        <p:spPr>
          <a:xfrm>
            <a:off x="490411" y="3392007"/>
            <a:ext cx="4615826" cy="903005"/>
          </a:xfrm>
          <a:prstGeom prst="rect">
            <a:avLst/>
          </a:prstGeom>
        </p:spPr>
        <p:txBody>
          <a:bodyPr lIns="0" tIns="0" rIns="0" bIns="0"/>
          <a:lstStyle>
            <a:lvl1pPr marL="0" indent="0">
              <a:lnSpc>
                <a:spcPts val="1600"/>
              </a:lnSpc>
              <a:buNone/>
              <a:defRPr sz="1400" b="0" i="0" spc="-40" baseline="0">
                <a:solidFill>
                  <a:srgbClr val="002855"/>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a:t>Click to edit Body Copy</a:t>
            </a:r>
          </a:p>
        </p:txBody>
      </p:sp>
      <p:sp>
        <p:nvSpPr>
          <p:cNvPr id="10" name="Title Placeholder 1"/>
          <p:cNvSpPr>
            <a:spLocks noGrp="1"/>
          </p:cNvSpPr>
          <p:nvPr>
            <p:ph type="title" hasCustomPrompt="1"/>
          </p:nvPr>
        </p:nvSpPr>
        <p:spPr>
          <a:xfrm>
            <a:off x="490411" y="842401"/>
            <a:ext cx="9418037" cy="554320"/>
          </a:xfrm>
          <a:prstGeom prst="rect">
            <a:avLst/>
          </a:prstGeom>
        </p:spPr>
        <p:txBody>
          <a:bodyPr vert="horz" lIns="0" tIns="0" rIns="0" bIns="0" rtlCol="0" anchor="t" anchorCtr="0">
            <a:noAutofit/>
          </a:bodyPr>
          <a:lstStyle>
            <a:lvl1pPr>
              <a:defRPr sz="3500">
                <a:solidFill>
                  <a:srgbClr val="002855"/>
                </a:solidFill>
              </a:defRPr>
            </a:lvl1pPr>
          </a:lstStyle>
          <a:p>
            <a:r>
              <a:rPr lang="en-US"/>
              <a:t>Slide Title</a:t>
            </a:r>
          </a:p>
        </p:txBody>
      </p:sp>
      <p:sp>
        <p:nvSpPr>
          <p:cNvPr id="2" name="TextBox 1">
            <a:extLst>
              <a:ext uri="{FF2B5EF4-FFF2-40B4-BE49-F238E27FC236}">
                <a16:creationId xmlns:a16="http://schemas.microsoft.com/office/drawing/2014/main" id="{C1E0C0CF-E1BB-6641-ACF6-8698DD49D1F6}"/>
              </a:ext>
            </a:extLst>
          </p:cNvPr>
          <p:cNvSpPr txBox="1"/>
          <p:nvPr userDrawn="1"/>
        </p:nvSpPr>
        <p:spPr>
          <a:xfrm>
            <a:off x="7747000" y="1905000"/>
            <a:ext cx="184731" cy="338554"/>
          </a:xfrm>
          <a:prstGeom prst="rect">
            <a:avLst/>
          </a:prstGeom>
          <a:noFill/>
        </p:spPr>
        <p:txBody>
          <a:bodyPr wrap="none" rtlCol="0">
            <a:spAutoFit/>
          </a:bodyPr>
          <a:lstStyle/>
          <a:p>
            <a:endParaRPr lang="en-US" sz="1600">
              <a:latin typeface="Arial" panose="020B0604020202020204" pitchFamily="34" charset="0"/>
              <a:cs typeface="Arial" panose="020B0604020202020204" pitchFamily="34" charset="0"/>
            </a:endParaRPr>
          </a:p>
        </p:txBody>
      </p:sp>
      <p:sp>
        <p:nvSpPr>
          <p:cNvPr id="15" name="Text Placeholder 17"/>
          <p:cNvSpPr>
            <a:spLocks noGrp="1"/>
          </p:cNvSpPr>
          <p:nvPr>
            <p:ph type="body" sz="quarter" idx="15" hasCustomPrompt="1"/>
          </p:nvPr>
        </p:nvSpPr>
        <p:spPr>
          <a:xfrm>
            <a:off x="489574" y="4352048"/>
            <a:ext cx="4615826" cy="1298703"/>
          </a:xfrm>
          <a:prstGeom prst="rect">
            <a:avLst/>
          </a:prstGeom>
        </p:spPr>
        <p:txBody>
          <a:bodyPr lIns="0" tIns="0" rIns="0" bIns="0" numCol="2"/>
          <a:lstStyle>
            <a:lvl1pPr marL="342900" indent="-342900">
              <a:lnSpc>
                <a:spcPts val="1600"/>
              </a:lnSpc>
              <a:buClr>
                <a:srgbClr val="A50034"/>
              </a:buClr>
              <a:buFont typeface="Arial" panose="020B0604020202020204" pitchFamily="34" charset="0"/>
              <a:buChar char="•"/>
              <a:defRPr sz="1400" b="0" i="0" spc="-40" baseline="0">
                <a:solidFill>
                  <a:srgbClr val="002855"/>
                </a:solidFill>
                <a:latin typeface="Arial" charset="0"/>
                <a:ea typeface="Arial" charset="0"/>
                <a:cs typeface="Arial" charset="0"/>
              </a:defRPr>
            </a:lvl1pPr>
          </a:lstStyle>
          <a:p>
            <a:pPr lvl="0"/>
            <a:r>
              <a:rPr lang="en-US"/>
              <a:t>Bullet points</a:t>
            </a:r>
          </a:p>
          <a:p>
            <a:pPr lvl="0"/>
            <a:endParaRPr lang="en-US"/>
          </a:p>
          <a:p>
            <a:pPr lvl="0"/>
            <a:endParaRPr lang="en-US"/>
          </a:p>
        </p:txBody>
      </p:sp>
      <p:cxnSp>
        <p:nvCxnSpPr>
          <p:cNvPr id="3" name="Straight Connector 2">
            <a:extLst>
              <a:ext uri="{FF2B5EF4-FFF2-40B4-BE49-F238E27FC236}">
                <a16:creationId xmlns:a16="http://schemas.microsoft.com/office/drawing/2014/main" id="{8238B7F6-A489-0FA2-666A-3B21488E324E}"/>
              </a:ext>
            </a:extLst>
          </p:cNvPr>
          <p:cNvCxnSpPr>
            <a:cxnSpLocks/>
          </p:cNvCxnSpPr>
          <p:nvPr userDrawn="1"/>
        </p:nvCxnSpPr>
        <p:spPr>
          <a:xfrm>
            <a:off x="490411" y="1468800"/>
            <a:ext cx="1719389" cy="0"/>
          </a:xfrm>
          <a:prstGeom prst="line">
            <a:avLst/>
          </a:prstGeom>
          <a:ln>
            <a:solidFill>
              <a:srgbClr val="00A9E0"/>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02A0895E-4401-BB87-64F6-0275F3DE7CB8}"/>
              </a:ext>
            </a:extLst>
          </p:cNvPr>
          <p:cNvSpPr txBox="1">
            <a:spLocks/>
          </p:cNvSpPr>
          <p:nvPr userDrawn="1"/>
        </p:nvSpPr>
        <p:spPr>
          <a:xfrm>
            <a:off x="450001" y="6417062"/>
            <a:ext cx="1744559" cy="492504"/>
          </a:xfrm>
          <a:prstGeom prst="rect">
            <a:avLst/>
          </a:prstGeom>
          <a:ln>
            <a:noFill/>
          </a:ln>
        </p:spPr>
        <p:txBody>
          <a:bodyPr vert="horz" lIns="0" tIns="0" rIns="0" bIns="0" rtlCol="0" anchor="t">
            <a:noAutofit/>
          </a:bodyPr>
          <a:lstStyle>
            <a:lvl1pPr algn="l" defTabSz="914400" rtl="0" eaLnBrk="1" latinLnBrk="0" hangingPunct="1">
              <a:spcBef>
                <a:spcPct val="0"/>
              </a:spcBef>
              <a:buNone/>
              <a:defRPr sz="3400" b="0" kern="1200">
                <a:solidFill>
                  <a:schemeClr val="bg1"/>
                </a:solidFill>
                <a:latin typeface="Arial" panose="020B0604020202020204" pitchFamily="34" charset="0"/>
                <a:ea typeface="+mj-ea"/>
                <a:cs typeface="Arial" panose="020B0604020202020204" pitchFamily="34" charset="0"/>
              </a:defRPr>
            </a:lvl1pPr>
          </a:lstStyle>
          <a:p>
            <a:pPr marL="0" marR="0" indent="0" algn="l" defTabSz="914400" rtl="0" eaLnBrk="1" fontAlgn="auto" latinLnBrk="0" hangingPunct="1">
              <a:lnSpc>
                <a:spcPct val="100000"/>
              </a:lnSpc>
              <a:spcBef>
                <a:spcPct val="0"/>
              </a:spcBef>
              <a:spcAft>
                <a:spcPts val="0"/>
              </a:spcAft>
              <a:buClrTx/>
              <a:buSzTx/>
              <a:buFontTx/>
              <a:buNone/>
              <a:tabLst/>
              <a:defRPr/>
            </a:pPr>
            <a:fld id="{DA33BCA4-6A06-3C43-92D2-D0E390B16992}" type="slidenum">
              <a:rPr lang="uk-UA" sz="800" b="1" i="0" smtClean="0">
                <a:solidFill>
                  <a:srgbClr val="002855"/>
                </a:solidFill>
                <a:effectLst/>
                <a:latin typeface="Arial" panose="020B0604020202020204" pitchFamily="34" charset="0"/>
                <a:cs typeface="Arial" panose="020B0604020202020204" pitchFamily="34" charset="0"/>
              </a:rPr>
              <a:t>‹#›</a:t>
            </a:fld>
            <a:r>
              <a:rPr lang="en-US" sz="800" b="1" i="0">
                <a:solidFill>
                  <a:srgbClr val="002855"/>
                </a:solidFill>
                <a:effectLst/>
                <a:latin typeface="Arial" panose="020B0604020202020204" pitchFamily="34" charset="0"/>
                <a:cs typeface="Arial" panose="020B0604020202020204" pitchFamily="34" charset="0"/>
              </a:rPr>
              <a:t>  </a:t>
            </a:r>
          </a:p>
        </p:txBody>
      </p:sp>
      <p:sp>
        <p:nvSpPr>
          <p:cNvPr id="16" name="TextBox 15">
            <a:extLst>
              <a:ext uri="{FF2B5EF4-FFF2-40B4-BE49-F238E27FC236}">
                <a16:creationId xmlns:a16="http://schemas.microsoft.com/office/drawing/2014/main" id="{CF04DDAA-2A43-3FE0-05A0-9A6D3FE2001C}"/>
              </a:ext>
            </a:extLst>
          </p:cNvPr>
          <p:cNvSpPr txBox="1"/>
          <p:nvPr userDrawn="1"/>
        </p:nvSpPr>
        <p:spPr>
          <a:xfrm>
            <a:off x="675503" y="6437079"/>
            <a:ext cx="2538276" cy="415498"/>
          </a:xfrm>
          <a:prstGeom prst="rect">
            <a:avLst/>
          </a:prstGeom>
          <a:noFill/>
        </p:spPr>
        <p:txBody>
          <a:bodyPr wrap="square" lIns="0" t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0" i="0" spc="-10" baseline="0">
                <a:solidFill>
                  <a:srgbClr val="002855"/>
                </a:solidFill>
                <a:effectLst/>
                <a:latin typeface="Arial" panose="020B0604020202020204" pitchFamily="34" charset="0"/>
                <a:cs typeface="Arial" panose="020B0604020202020204" pitchFamily="34" charset="0"/>
              </a:rPr>
              <a:t>© Tidal Basin Group.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p:txBody>
      </p:sp>
      <p:sp>
        <p:nvSpPr>
          <p:cNvPr id="5" name="Text Placeholder 17">
            <a:extLst>
              <a:ext uri="{FF2B5EF4-FFF2-40B4-BE49-F238E27FC236}">
                <a16:creationId xmlns:a16="http://schemas.microsoft.com/office/drawing/2014/main" id="{2E2A7E75-5220-51FE-B805-DC8407F55E97}"/>
              </a:ext>
            </a:extLst>
          </p:cNvPr>
          <p:cNvSpPr>
            <a:spLocks noGrp="1"/>
          </p:cNvSpPr>
          <p:nvPr>
            <p:ph type="body" sz="quarter" idx="21" hasCustomPrompt="1"/>
          </p:nvPr>
        </p:nvSpPr>
        <p:spPr>
          <a:xfrm>
            <a:off x="5292212" y="1825147"/>
            <a:ext cx="4616236" cy="433271"/>
          </a:xfrm>
          <a:prstGeom prst="rect">
            <a:avLst/>
          </a:prstGeom>
        </p:spPr>
        <p:txBody>
          <a:bodyPr lIns="0" tIns="0" rIns="0" bIns="0"/>
          <a:lstStyle>
            <a:lvl1pPr marL="0" indent="0">
              <a:lnSpc>
                <a:spcPts val="2300"/>
              </a:lnSpc>
              <a:buNone/>
              <a:defRPr sz="2000" b="0" i="0" spc="-60" baseline="0">
                <a:solidFill>
                  <a:srgbClr val="002855"/>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a:t>Intro Paragraph</a:t>
            </a:r>
          </a:p>
        </p:txBody>
      </p:sp>
      <p:sp>
        <p:nvSpPr>
          <p:cNvPr id="8" name="Text Placeholder 17">
            <a:extLst>
              <a:ext uri="{FF2B5EF4-FFF2-40B4-BE49-F238E27FC236}">
                <a16:creationId xmlns:a16="http://schemas.microsoft.com/office/drawing/2014/main" id="{3491C0CB-A616-7C77-BC1D-3B82625D0B9F}"/>
              </a:ext>
            </a:extLst>
          </p:cNvPr>
          <p:cNvSpPr>
            <a:spLocks noGrp="1"/>
          </p:cNvSpPr>
          <p:nvPr>
            <p:ph type="body" sz="quarter" idx="22" hasCustomPrompt="1"/>
          </p:nvPr>
        </p:nvSpPr>
        <p:spPr>
          <a:xfrm>
            <a:off x="5293048" y="3392007"/>
            <a:ext cx="4615826" cy="903005"/>
          </a:xfrm>
          <a:prstGeom prst="rect">
            <a:avLst/>
          </a:prstGeom>
        </p:spPr>
        <p:txBody>
          <a:bodyPr lIns="0" tIns="0" rIns="0" bIns="0"/>
          <a:lstStyle>
            <a:lvl1pPr marL="0" indent="0">
              <a:lnSpc>
                <a:spcPts val="1600"/>
              </a:lnSpc>
              <a:buNone/>
              <a:defRPr sz="1400" b="0" i="0" spc="-40" baseline="0">
                <a:solidFill>
                  <a:srgbClr val="002855"/>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a:t>Click to edit Body Copy</a:t>
            </a:r>
          </a:p>
        </p:txBody>
      </p:sp>
      <p:sp>
        <p:nvSpPr>
          <p:cNvPr id="11" name="Text Placeholder 17">
            <a:extLst>
              <a:ext uri="{FF2B5EF4-FFF2-40B4-BE49-F238E27FC236}">
                <a16:creationId xmlns:a16="http://schemas.microsoft.com/office/drawing/2014/main" id="{E860E698-C379-8B02-F905-8ACE7E0149B5}"/>
              </a:ext>
            </a:extLst>
          </p:cNvPr>
          <p:cNvSpPr>
            <a:spLocks noGrp="1"/>
          </p:cNvSpPr>
          <p:nvPr>
            <p:ph type="body" sz="quarter" idx="23" hasCustomPrompt="1"/>
          </p:nvPr>
        </p:nvSpPr>
        <p:spPr>
          <a:xfrm>
            <a:off x="5292211" y="4352048"/>
            <a:ext cx="4615826" cy="1298703"/>
          </a:xfrm>
          <a:prstGeom prst="rect">
            <a:avLst/>
          </a:prstGeom>
        </p:spPr>
        <p:txBody>
          <a:bodyPr lIns="0" tIns="0" rIns="0" bIns="0" numCol="2"/>
          <a:lstStyle>
            <a:lvl1pPr marL="342900" indent="-342900">
              <a:lnSpc>
                <a:spcPts val="1600"/>
              </a:lnSpc>
              <a:buClr>
                <a:srgbClr val="A50034"/>
              </a:buClr>
              <a:buFont typeface="Arial" panose="020B0604020202020204" pitchFamily="34" charset="0"/>
              <a:buChar char="•"/>
              <a:defRPr sz="1400" b="0" i="0" spc="-40" baseline="0">
                <a:solidFill>
                  <a:srgbClr val="002855"/>
                </a:solidFill>
                <a:latin typeface="Arial" charset="0"/>
                <a:ea typeface="Arial" charset="0"/>
                <a:cs typeface="Arial" charset="0"/>
              </a:defRPr>
            </a:lvl1pPr>
          </a:lstStyle>
          <a:p>
            <a:pPr lvl="0"/>
            <a:r>
              <a:rPr lang="en-US"/>
              <a:t>Bullet points</a:t>
            </a:r>
          </a:p>
          <a:p>
            <a:pPr lvl="0"/>
            <a:endParaRPr lang="en-US"/>
          </a:p>
          <a:p>
            <a:pPr lvl="0"/>
            <a:endParaRPr lang="en-US"/>
          </a:p>
        </p:txBody>
      </p:sp>
      <p:pic>
        <p:nvPicPr>
          <p:cNvPr id="12" name="Picture 11">
            <a:extLst>
              <a:ext uri="{FF2B5EF4-FFF2-40B4-BE49-F238E27FC236}">
                <a16:creationId xmlns:a16="http://schemas.microsoft.com/office/drawing/2014/main" id="{7BC38354-9BCE-EA95-26AA-F0B190E9BF4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265332" y="166034"/>
            <a:ext cx="1755889" cy="728369"/>
          </a:xfrm>
          <a:prstGeom prst="rect">
            <a:avLst/>
          </a:prstGeom>
        </p:spPr>
      </p:pic>
    </p:spTree>
    <p:extLst>
      <p:ext uri="{BB962C8B-B14F-4D97-AF65-F5344CB8AC3E}">
        <p14:creationId xmlns:p14="http://schemas.microsoft.com/office/powerpoint/2010/main" val="384179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602812"/>
      </p:ext>
    </p:extLst>
  </p:cSld>
  <p:clrMap bg1="lt1" tx1="dk1" bg2="lt2" tx2="dk2" accent1="accent1" accent2="accent2" accent3="accent3" accent4="accent4" accent5="accent5" accent6="accent6" hlink="hlink" folHlink="folHlink"/>
  <p:sldLayoutIdLst>
    <p:sldLayoutId id="2147483698" r:id="rId1"/>
    <p:sldLayoutId id="2147483730" r:id="rId2"/>
    <p:sldLayoutId id="2147483725" r:id="rId3"/>
    <p:sldLayoutId id="2147483731" r:id="rId4"/>
    <p:sldLayoutId id="2147483735" r:id="rId5"/>
    <p:sldLayoutId id="2147483736" r:id="rId6"/>
    <p:sldLayoutId id="2147483727" r:id="rId7"/>
    <p:sldLayoutId id="2147483701" r:id="rId8"/>
    <p:sldLayoutId id="2147483737" r:id="rId9"/>
    <p:sldLayoutId id="2147483738" r:id="rId10"/>
    <p:sldLayoutId id="2147483739" r:id="rId11"/>
    <p:sldLayoutId id="2147483740" r:id="rId12"/>
    <p:sldLayoutId id="2147483741" r:id="rId13"/>
    <p:sldLayoutId id="2147483728" r:id="rId14"/>
    <p:sldLayoutId id="2147483729" r:id="rId15"/>
  </p:sldLayoutIdLst>
  <p:hf hdr="0" ftr="0" dt="0"/>
  <p:txStyles>
    <p:titleStyle>
      <a:lvl1pPr algn="l" defTabSz="914400" rtl="0" eaLnBrk="1" latinLnBrk="0" hangingPunct="1">
        <a:spcBef>
          <a:spcPct val="0"/>
        </a:spcBef>
        <a:buNone/>
        <a:defRPr sz="3000" b="1" i="0" kern="1200" spc="-150" baseline="0">
          <a:solidFill>
            <a:srgbClr val="003B7C"/>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ts val="0"/>
        </a:spcBef>
        <a:spcAft>
          <a:spcPts val="1200"/>
        </a:spcAft>
        <a:buFont typeface="Arial" pitchFamily="34" charset="0"/>
        <a:buNone/>
        <a:defRPr sz="1300" kern="1200">
          <a:solidFill>
            <a:srgbClr val="004165"/>
          </a:solidFill>
          <a:latin typeface="Arial" panose="020B0604020202020204" pitchFamily="34" charset="0"/>
          <a:ea typeface="+mn-ea"/>
          <a:cs typeface="Arial" panose="020B0604020202020204" pitchFamily="34" charset="0"/>
        </a:defRPr>
      </a:lvl1pPr>
      <a:lvl2pPr marL="182880" indent="0" algn="l" defTabSz="914400" rtl="0" eaLnBrk="1" latinLnBrk="0" hangingPunct="1">
        <a:spcBef>
          <a:spcPct val="20000"/>
        </a:spcBef>
        <a:buClr>
          <a:srgbClr val="AA272C"/>
        </a:buClr>
        <a:buSzPct val="100000"/>
        <a:buFont typeface="Wingdings" panose="05000000000000000000" pitchFamily="2" charset="2"/>
        <a:buNone/>
        <a:defRPr sz="1300" kern="1200">
          <a:solidFill>
            <a:schemeClr val="tx1"/>
          </a:solidFill>
          <a:latin typeface="Arial" panose="020B0604020202020204" pitchFamily="34" charset="0"/>
          <a:ea typeface="+mn-ea"/>
          <a:cs typeface="Arial" panose="020B0604020202020204" pitchFamily="34" charset="0"/>
        </a:defRPr>
      </a:lvl2pPr>
      <a:lvl3pPr marL="687388" indent="-228600" algn="l" defTabSz="914400" rtl="0" eaLnBrk="1" latinLnBrk="0" hangingPunct="1">
        <a:spcBef>
          <a:spcPct val="20000"/>
        </a:spcBef>
        <a:buFont typeface="Wingdings" panose="05000000000000000000" pitchFamily="2" charset="2"/>
        <a:buChar char="§"/>
        <a:defRPr sz="1300" kern="1200">
          <a:solidFill>
            <a:schemeClr val="tx1"/>
          </a:solidFill>
          <a:latin typeface="Arial" panose="020B0604020202020204" pitchFamily="34" charset="0"/>
          <a:ea typeface="+mn-ea"/>
          <a:cs typeface="Arial" panose="020B0604020202020204" pitchFamily="34" charset="0"/>
        </a:defRPr>
      </a:lvl3pPr>
      <a:lvl4pPr marL="1005840" indent="-228600" algn="l" defTabSz="914400" rtl="0" eaLnBrk="1" latinLnBrk="0" hangingPunct="1">
        <a:spcBef>
          <a:spcPct val="20000"/>
        </a:spcBef>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1280160" indent="-228600" algn="l" defTabSz="914400" rtl="0" eaLnBrk="1" latinLnBrk="0" hangingPunct="1">
        <a:spcBef>
          <a:spcPct val="20000"/>
        </a:spcBef>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p15:clr>
            <a:srgbClr val="F26B43"/>
          </p15:clr>
        </p15:guide>
        <p15:guide id="1"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20.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EE7CC-37C1-92D1-3B38-DDA9BC746717}"/>
              </a:ext>
            </a:extLst>
          </p:cNvPr>
          <p:cNvSpPr>
            <a:spLocks noGrp="1"/>
          </p:cNvSpPr>
          <p:nvPr>
            <p:ph type="ctrTitle"/>
          </p:nvPr>
        </p:nvSpPr>
        <p:spPr>
          <a:xfrm>
            <a:off x="450001" y="2853154"/>
            <a:ext cx="11253560" cy="751503"/>
          </a:xfrm>
        </p:spPr>
        <p:txBody>
          <a:bodyPr/>
          <a:lstStyle/>
          <a:p>
            <a:r>
              <a:rPr lang="en-US" sz="4800" b="1" dirty="0">
                <a:effectLst/>
                <a:latin typeface="+mj-lt"/>
              </a:rPr>
              <a:t>FEMA Reforms Disaster Assistance</a:t>
            </a:r>
            <a:br>
              <a:rPr lang="en-US" sz="4800" b="1" dirty="0">
                <a:effectLst/>
                <a:latin typeface="+mj-lt"/>
              </a:rPr>
            </a:br>
            <a:r>
              <a:rPr lang="en-US" sz="4800" b="1" dirty="0">
                <a:effectLst/>
                <a:latin typeface="+mj-lt"/>
              </a:rPr>
              <a:t>to Help Survivors</a:t>
            </a:r>
            <a:endParaRPr lang="en-GB" sz="4800" dirty="0">
              <a:effectLst/>
              <a:latin typeface="+mj-lt"/>
            </a:endParaRPr>
          </a:p>
        </p:txBody>
      </p:sp>
      <p:sp>
        <p:nvSpPr>
          <p:cNvPr id="4" name="Text Placeholder 3">
            <a:extLst>
              <a:ext uri="{FF2B5EF4-FFF2-40B4-BE49-F238E27FC236}">
                <a16:creationId xmlns:a16="http://schemas.microsoft.com/office/drawing/2014/main" id="{9603E943-3B78-5526-8F00-06D9010D76C8}"/>
              </a:ext>
            </a:extLst>
          </p:cNvPr>
          <p:cNvSpPr>
            <a:spLocks noGrp="1"/>
          </p:cNvSpPr>
          <p:nvPr>
            <p:ph type="body" sz="quarter" idx="11"/>
          </p:nvPr>
        </p:nvSpPr>
        <p:spPr/>
        <p:txBody>
          <a:bodyPr/>
          <a:lstStyle/>
          <a:p>
            <a:r>
              <a:rPr lang="en-GB" sz="1800" dirty="0">
                <a:solidFill>
                  <a:srgbClr val="00A9E0"/>
                </a:solidFill>
                <a:effectLst/>
                <a:latin typeface="+mj-lt"/>
              </a:rPr>
              <a:t>Planned updates for survivors nationwide</a:t>
            </a:r>
          </a:p>
        </p:txBody>
      </p:sp>
    </p:spTree>
    <p:extLst>
      <p:ext uri="{BB962C8B-B14F-4D97-AF65-F5344CB8AC3E}">
        <p14:creationId xmlns:p14="http://schemas.microsoft.com/office/powerpoint/2010/main" val="2757880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8826B-2559-87D6-4EB6-400DD943AC29}"/>
            </a:ext>
          </a:extLst>
        </p:cNvPr>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F3D98C6-7D67-2B38-A6BE-CFE0E49AA065}"/>
              </a:ext>
            </a:extLst>
          </p:cNvPr>
          <p:cNvCxnSpPr>
            <a:cxnSpLocks/>
          </p:cNvCxnSpPr>
          <p:nvPr/>
        </p:nvCxnSpPr>
        <p:spPr>
          <a:xfrm>
            <a:off x="490411" y="1468800"/>
            <a:ext cx="1719389" cy="0"/>
          </a:xfrm>
          <a:prstGeom prst="line">
            <a:avLst/>
          </a:prstGeom>
          <a:ln>
            <a:solidFill>
              <a:srgbClr val="00A9E0"/>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BCF3C408-2C83-B3C4-DA2B-9961FC0F53B1}"/>
              </a:ext>
            </a:extLst>
          </p:cNvPr>
          <p:cNvSpPr txBox="1">
            <a:spLocks/>
          </p:cNvSpPr>
          <p:nvPr/>
        </p:nvSpPr>
        <p:spPr>
          <a:xfrm>
            <a:off x="343004" y="6656549"/>
            <a:ext cx="1744559" cy="492504"/>
          </a:xfrm>
          <a:prstGeom prst="rect">
            <a:avLst/>
          </a:prstGeom>
          <a:ln>
            <a:noFill/>
          </a:ln>
        </p:spPr>
        <p:txBody>
          <a:bodyPr vert="horz" lIns="0" tIns="0" rIns="0" bIns="0" rtlCol="0" anchor="t">
            <a:noAutofit/>
          </a:bodyPr>
          <a:lstStyle>
            <a:lvl1pPr algn="l" defTabSz="914400" rtl="0" eaLnBrk="1" latinLnBrk="0" hangingPunct="1">
              <a:spcBef>
                <a:spcPct val="0"/>
              </a:spcBef>
              <a:buNone/>
              <a:defRPr sz="3400" b="0" kern="1200">
                <a:solidFill>
                  <a:schemeClr val="bg1"/>
                </a:solidFill>
                <a:latin typeface="Arial" panose="020B0604020202020204" pitchFamily="34" charset="0"/>
                <a:ea typeface="+mj-ea"/>
                <a:cs typeface="Arial" panose="020B0604020202020204" pitchFamily="34" charset="0"/>
              </a:defRPr>
            </a:lvl1pPr>
          </a:lstStyle>
          <a:p>
            <a:pPr marL="0" marR="0" indent="0" algn="l" defTabSz="914400" rtl="0" eaLnBrk="1" fontAlgn="auto" latinLnBrk="0" hangingPunct="1">
              <a:lnSpc>
                <a:spcPct val="100000"/>
              </a:lnSpc>
              <a:spcBef>
                <a:spcPct val="0"/>
              </a:spcBef>
              <a:spcAft>
                <a:spcPts val="0"/>
              </a:spcAft>
              <a:buClrTx/>
              <a:buSzTx/>
              <a:buFontTx/>
              <a:buNone/>
              <a:tabLst/>
              <a:defRPr/>
            </a:pPr>
            <a:fld id="{DA33BCA4-6A06-3C43-92D2-D0E390B16992}" type="slidenum">
              <a:rPr lang="uk-UA" sz="800" b="1" i="0" smtClean="0">
                <a:effectLst/>
                <a:latin typeface="Arial" panose="020B0604020202020204" pitchFamily="34" charset="0"/>
                <a:cs typeface="Arial" panose="020B0604020202020204" pitchFamily="34" charset="0"/>
              </a:rPr>
              <a:t>10</a:t>
            </a:fld>
            <a:r>
              <a:rPr lang="en-US" sz="800" b="1" i="0">
                <a:effectLst/>
                <a:latin typeface="Arial" panose="020B0604020202020204" pitchFamily="34" charset="0"/>
                <a:cs typeface="Arial" panose="020B0604020202020204" pitchFamily="34" charset="0"/>
              </a:rPr>
              <a:t>  </a:t>
            </a:r>
          </a:p>
        </p:txBody>
      </p:sp>
      <p:sp>
        <p:nvSpPr>
          <p:cNvPr id="9" name="TextBox 8">
            <a:extLst>
              <a:ext uri="{FF2B5EF4-FFF2-40B4-BE49-F238E27FC236}">
                <a16:creationId xmlns:a16="http://schemas.microsoft.com/office/drawing/2014/main" id="{7F8D2871-C7FD-463B-6540-8337469AC019}"/>
              </a:ext>
            </a:extLst>
          </p:cNvPr>
          <p:cNvSpPr txBox="1"/>
          <p:nvPr/>
        </p:nvSpPr>
        <p:spPr>
          <a:xfrm>
            <a:off x="568506" y="6676566"/>
            <a:ext cx="2538276" cy="415498"/>
          </a:xfrm>
          <a:prstGeom prst="rect">
            <a:avLst/>
          </a:prstGeom>
          <a:noFill/>
        </p:spPr>
        <p:txBody>
          <a:bodyPr wrap="square" lIns="0" t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0" i="0" spc="-10" baseline="0">
                <a:solidFill>
                  <a:schemeClr val="bg1"/>
                </a:solidFill>
                <a:effectLst/>
                <a:latin typeface="Arial" panose="020B0604020202020204" pitchFamily="34" charset="0"/>
                <a:cs typeface="Arial" panose="020B0604020202020204" pitchFamily="34" charset="0"/>
              </a:rPr>
              <a:t>© Tidal Basin Group.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chemeClr val="bg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chemeClr val="bg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chemeClr val="bg1"/>
              </a:solidFill>
              <a:effectLst/>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A32DD0EF-0B25-DBD2-DE20-DE6C98DC4EDD}"/>
              </a:ext>
            </a:extLst>
          </p:cNvPr>
          <p:cNvSpPr>
            <a:spLocks noGrp="1"/>
          </p:cNvSpPr>
          <p:nvPr>
            <p:ph type="title"/>
          </p:nvPr>
        </p:nvSpPr>
        <p:spPr>
          <a:xfrm>
            <a:off x="490411" y="384651"/>
            <a:ext cx="9418037" cy="554320"/>
          </a:xfrm>
        </p:spPr>
        <p:txBody>
          <a:bodyPr/>
          <a:lstStyle/>
          <a:p>
            <a:r>
              <a:rPr lang="en-US" sz="3600" dirty="0">
                <a:solidFill>
                  <a:srgbClr val="002958"/>
                </a:solidFill>
                <a:effectLst/>
                <a:latin typeface="+mj-lt"/>
              </a:rPr>
              <a:t>Improving the Transitional Sheltering Assistance Website</a:t>
            </a:r>
          </a:p>
        </p:txBody>
      </p:sp>
      <p:sp>
        <p:nvSpPr>
          <p:cNvPr id="7" name="Text Placeholder 4">
            <a:extLst>
              <a:ext uri="{FF2B5EF4-FFF2-40B4-BE49-F238E27FC236}">
                <a16:creationId xmlns:a16="http://schemas.microsoft.com/office/drawing/2014/main" id="{9388765C-D516-19A9-A4C4-DCF252D75ADD}"/>
              </a:ext>
            </a:extLst>
          </p:cNvPr>
          <p:cNvSpPr txBox="1">
            <a:spLocks/>
          </p:cNvSpPr>
          <p:nvPr/>
        </p:nvSpPr>
        <p:spPr>
          <a:xfrm>
            <a:off x="490411" y="1959002"/>
            <a:ext cx="7778946" cy="4227053"/>
          </a:xfrm>
          <a:prstGeom prst="rect">
            <a:avLst/>
          </a:prstGeom>
        </p:spPr>
        <p:txBody>
          <a:bodyPr lIns="0" tIns="0" rIns="0" bIns="0" anchor="t"/>
          <a:lstStyle>
            <a:lvl1pPr marL="0" indent="0" algn="l" defTabSz="914400" rtl="0" eaLnBrk="1" latinLnBrk="0" hangingPunct="1">
              <a:spcBef>
                <a:spcPts val="0"/>
              </a:spcBef>
              <a:spcAft>
                <a:spcPts val="1200"/>
              </a:spcAft>
              <a:buFont typeface="Arial" pitchFamily="34" charset="0"/>
              <a:buNone/>
              <a:defRPr sz="1300" kern="1200">
                <a:solidFill>
                  <a:srgbClr val="004165"/>
                </a:solidFill>
                <a:latin typeface="Arial" panose="020B0604020202020204" pitchFamily="34" charset="0"/>
                <a:ea typeface="+mn-ea"/>
                <a:cs typeface="Arial" panose="020B0604020202020204" pitchFamily="34" charset="0"/>
              </a:defRPr>
            </a:lvl1pPr>
            <a:lvl2pPr marL="182880" indent="0" algn="l" defTabSz="914400" rtl="0" eaLnBrk="1" latinLnBrk="0" hangingPunct="1">
              <a:spcBef>
                <a:spcPct val="20000"/>
              </a:spcBef>
              <a:buClr>
                <a:srgbClr val="AA272C"/>
              </a:buClr>
              <a:buSzPct val="100000"/>
              <a:buFont typeface="Wingdings" panose="05000000000000000000" pitchFamily="2" charset="2"/>
              <a:buNone/>
              <a:defRPr sz="1300" kern="1200">
                <a:solidFill>
                  <a:schemeClr val="tx1"/>
                </a:solidFill>
                <a:latin typeface="Arial" panose="020B0604020202020204" pitchFamily="34" charset="0"/>
                <a:ea typeface="+mn-ea"/>
                <a:cs typeface="Arial" panose="020B0604020202020204" pitchFamily="34" charset="0"/>
              </a:defRPr>
            </a:lvl2pPr>
            <a:lvl3pPr marL="687388" indent="-228600" algn="l" defTabSz="914400" rtl="0" eaLnBrk="1" latinLnBrk="0" hangingPunct="1">
              <a:spcBef>
                <a:spcPct val="20000"/>
              </a:spcBef>
              <a:buFont typeface="Wingdings" panose="05000000000000000000" pitchFamily="2" charset="2"/>
              <a:buChar char="§"/>
              <a:defRPr sz="1300" kern="1200">
                <a:solidFill>
                  <a:schemeClr val="tx1"/>
                </a:solidFill>
                <a:latin typeface="Arial" panose="020B0604020202020204" pitchFamily="34" charset="0"/>
                <a:ea typeface="+mn-ea"/>
                <a:cs typeface="Arial" panose="020B0604020202020204" pitchFamily="34" charset="0"/>
              </a:defRPr>
            </a:lvl3pPr>
            <a:lvl4pPr marL="1005840" indent="-228600" algn="l" defTabSz="914400" rtl="0" eaLnBrk="1" latinLnBrk="0" hangingPunct="1">
              <a:spcBef>
                <a:spcPct val="20000"/>
              </a:spcBef>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1280160" indent="-228600" algn="l" defTabSz="914400" rtl="0" eaLnBrk="1" latinLnBrk="0" hangingPunct="1">
              <a:spcBef>
                <a:spcPct val="20000"/>
              </a:spcBef>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Aft>
                <a:spcPts val="600"/>
              </a:spcAft>
              <a:buFont typeface="Arial" panose="020B0604020202020204" pitchFamily="34" charset="0"/>
              <a:buChar char="•"/>
            </a:pPr>
            <a:r>
              <a:rPr lang="en-US" sz="2000" spc="-50" dirty="0">
                <a:solidFill>
                  <a:srgbClr val="002958"/>
                </a:solidFill>
                <a:latin typeface="+mn-lt"/>
              </a:rPr>
              <a:t>Survivors will find it easier to utilize FEMA's Transitional Sheltering Assistance program to book lodging and contact participating hotels directly to find temporary lodging solutions</a:t>
            </a:r>
          </a:p>
          <a:p>
            <a:pPr marL="285750" indent="-285750">
              <a:spcAft>
                <a:spcPts val="600"/>
              </a:spcAft>
              <a:buFont typeface="Arial" panose="020B0604020202020204" pitchFamily="34" charset="0"/>
              <a:buChar char="•"/>
            </a:pPr>
            <a:r>
              <a:rPr lang="en-US" sz="2000" spc="-50" dirty="0">
                <a:solidFill>
                  <a:srgbClr val="002958"/>
                </a:solidFill>
                <a:latin typeface="+mn-lt"/>
              </a:rPr>
              <a:t>Prior to the updates, survivors would find an unfiltered list of lodging options</a:t>
            </a:r>
          </a:p>
          <a:p>
            <a:pPr marL="285750" indent="-285750">
              <a:spcAft>
                <a:spcPts val="600"/>
              </a:spcAft>
              <a:buFont typeface="Arial" panose="020B0604020202020204" pitchFamily="34" charset="0"/>
              <a:buChar char="•"/>
            </a:pPr>
            <a:r>
              <a:rPr lang="en-US" sz="2000" spc="-50" dirty="0">
                <a:solidFill>
                  <a:srgbClr val="002958"/>
                </a:solidFill>
                <a:latin typeface="+mn-lt"/>
              </a:rPr>
              <a:t>The website provides photos and user-friendly sort and filter features</a:t>
            </a:r>
          </a:p>
          <a:p>
            <a:pPr marL="285750" indent="-285750">
              <a:spcAft>
                <a:spcPts val="0"/>
              </a:spcAft>
              <a:buFont typeface="Arial" panose="020B0604020202020204" pitchFamily="34" charset="0"/>
              <a:buChar char="•"/>
            </a:pPr>
            <a:r>
              <a:rPr lang="en-US" sz="2000" spc="-50" dirty="0">
                <a:solidFill>
                  <a:srgbClr val="002958"/>
                </a:solidFill>
                <a:latin typeface="+mn-lt"/>
              </a:rPr>
              <a:t>Updates have also been made to improve user experience on mobile devices, making the process easier for survivors to navigate and find lodging.</a:t>
            </a:r>
            <a:endParaRPr lang="en-US" sz="1800" spc="-50" dirty="0">
              <a:solidFill>
                <a:srgbClr val="002958"/>
              </a:solidFill>
              <a:latin typeface="+mn-lt"/>
            </a:endParaRPr>
          </a:p>
        </p:txBody>
      </p:sp>
      <p:pic>
        <p:nvPicPr>
          <p:cNvPr id="10" name="Picture 9">
            <a:extLst>
              <a:ext uri="{FF2B5EF4-FFF2-40B4-BE49-F238E27FC236}">
                <a16:creationId xmlns:a16="http://schemas.microsoft.com/office/drawing/2014/main" id="{A61B73E2-ABA6-1CFB-0BD7-2043A2FAAA74}"/>
              </a:ext>
            </a:extLst>
          </p:cNvPr>
          <p:cNvPicPr>
            <a:picLocks noChangeAspect="1"/>
          </p:cNvPicPr>
          <p:nvPr/>
        </p:nvPicPr>
        <p:blipFill rotWithShape="1">
          <a:blip r:embed="rId3">
            <a:extLst>
              <a:ext uri="{28A0092B-C50C-407E-A947-70E740481C1C}">
                <a14:useLocalDpi xmlns:a14="http://schemas.microsoft.com/office/drawing/2010/main" val="0"/>
              </a:ext>
            </a:extLst>
          </a:blip>
          <a:srcRect t="5034" b="5034"/>
          <a:stretch/>
        </p:blipFill>
        <p:spPr>
          <a:xfrm>
            <a:off x="8852451" y="1959002"/>
            <a:ext cx="2948609" cy="1988820"/>
          </a:xfrm>
          <a:prstGeom prst="rect">
            <a:avLst/>
          </a:prstGeom>
        </p:spPr>
      </p:pic>
    </p:spTree>
    <p:extLst>
      <p:ext uri="{BB962C8B-B14F-4D97-AF65-F5344CB8AC3E}">
        <p14:creationId xmlns:p14="http://schemas.microsoft.com/office/powerpoint/2010/main" val="2134994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4C2E55B-F38B-1687-DB8B-F37F0D1D46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92EE7CC-37C1-92D1-3B38-DDA9BC746717}"/>
              </a:ext>
            </a:extLst>
          </p:cNvPr>
          <p:cNvSpPr>
            <a:spLocks noGrp="1"/>
          </p:cNvSpPr>
          <p:nvPr>
            <p:ph type="ctrTitle"/>
          </p:nvPr>
        </p:nvSpPr>
        <p:spPr>
          <a:xfrm>
            <a:off x="1430767" y="2820496"/>
            <a:ext cx="10272794" cy="751503"/>
          </a:xfrm>
        </p:spPr>
        <p:txBody>
          <a:bodyPr/>
          <a:lstStyle/>
          <a:p>
            <a:r>
              <a:rPr lang="en-GB" b="1">
                <a:effectLst/>
                <a:latin typeface="+mj-lt"/>
              </a:rPr>
              <a:t>Questions?</a:t>
            </a:r>
            <a:endParaRPr lang="en-GB">
              <a:effectLst/>
              <a:latin typeface="+mj-lt"/>
            </a:endParaRPr>
          </a:p>
        </p:txBody>
      </p:sp>
      <p:pic>
        <p:nvPicPr>
          <p:cNvPr id="5" name="Picture 4">
            <a:extLst>
              <a:ext uri="{FF2B5EF4-FFF2-40B4-BE49-F238E27FC236}">
                <a16:creationId xmlns:a16="http://schemas.microsoft.com/office/drawing/2014/main" id="{8529BBBF-8F6A-1427-32C2-7FBBF9BCAD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9779" y="266404"/>
            <a:ext cx="2053164" cy="851683"/>
          </a:xfrm>
          <a:prstGeom prst="rect">
            <a:avLst/>
          </a:prstGeom>
        </p:spPr>
      </p:pic>
    </p:spTree>
    <p:extLst>
      <p:ext uri="{BB962C8B-B14F-4D97-AF65-F5344CB8AC3E}">
        <p14:creationId xmlns:p14="http://schemas.microsoft.com/office/powerpoint/2010/main" val="1597086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E3AA5B-C1B1-3204-3C84-8B0CD80CF1CB}"/>
              </a:ext>
            </a:extLst>
          </p:cNvPr>
          <p:cNvSpPr>
            <a:spLocks noGrp="1"/>
          </p:cNvSpPr>
          <p:nvPr>
            <p:ph type="title"/>
          </p:nvPr>
        </p:nvSpPr>
        <p:spPr/>
        <p:txBody>
          <a:bodyPr/>
          <a:lstStyle/>
          <a:p>
            <a:r>
              <a:rPr lang="en-US" dirty="0"/>
              <a:t>Your Presenter</a:t>
            </a:r>
          </a:p>
        </p:txBody>
      </p:sp>
      <p:pic>
        <p:nvPicPr>
          <p:cNvPr id="13" name="Picture 12">
            <a:extLst>
              <a:ext uri="{FF2B5EF4-FFF2-40B4-BE49-F238E27FC236}">
                <a16:creationId xmlns:a16="http://schemas.microsoft.com/office/drawing/2014/main" id="{B0A74878-5636-1302-8DA9-E35BDDCEB6C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59543" y="2330848"/>
            <a:ext cx="3111498" cy="2057113"/>
          </a:xfrm>
          <a:prstGeom prst="rect">
            <a:avLst/>
          </a:prstGeom>
        </p:spPr>
      </p:pic>
      <p:cxnSp>
        <p:nvCxnSpPr>
          <p:cNvPr id="17" name="Straight Connector 16">
            <a:extLst>
              <a:ext uri="{FF2B5EF4-FFF2-40B4-BE49-F238E27FC236}">
                <a16:creationId xmlns:a16="http://schemas.microsoft.com/office/drawing/2014/main" id="{8652418A-C94C-DFFF-219C-42E43773AD62}"/>
              </a:ext>
            </a:extLst>
          </p:cNvPr>
          <p:cNvCxnSpPr/>
          <p:nvPr/>
        </p:nvCxnSpPr>
        <p:spPr>
          <a:xfrm>
            <a:off x="759542" y="5231295"/>
            <a:ext cx="116533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6">
            <a:extLst>
              <a:ext uri="{FF2B5EF4-FFF2-40B4-BE49-F238E27FC236}">
                <a16:creationId xmlns:a16="http://schemas.microsoft.com/office/drawing/2014/main" id="{614681FD-6AAC-6B2B-4CC5-5D1E12AB2025}"/>
              </a:ext>
            </a:extLst>
          </p:cNvPr>
          <p:cNvSpPr txBox="1">
            <a:spLocks/>
          </p:cNvSpPr>
          <p:nvPr/>
        </p:nvSpPr>
        <p:spPr>
          <a:xfrm>
            <a:off x="668184" y="4464097"/>
            <a:ext cx="2982685" cy="819728"/>
          </a:xfrm>
          <a:prstGeom prst="rect">
            <a:avLst/>
          </a:prstGeom>
        </p:spPr>
        <p:txBody>
          <a:bodyPr/>
          <a:lstStyle>
            <a:lvl1pPr marL="0" indent="0" algn="l" defTabSz="914400" rtl="0" eaLnBrk="1" latinLnBrk="0" hangingPunct="1">
              <a:spcBef>
                <a:spcPts val="0"/>
              </a:spcBef>
              <a:spcAft>
                <a:spcPts val="1200"/>
              </a:spcAft>
              <a:buFont typeface="Arial" pitchFamily="34" charset="0"/>
              <a:buNone/>
              <a:defRPr sz="1300" kern="1200">
                <a:solidFill>
                  <a:srgbClr val="004165"/>
                </a:solidFill>
                <a:latin typeface="Arial" panose="020B0604020202020204" pitchFamily="34" charset="0"/>
                <a:ea typeface="+mn-ea"/>
                <a:cs typeface="Arial" panose="020B0604020202020204" pitchFamily="34" charset="0"/>
              </a:defRPr>
            </a:lvl1pPr>
            <a:lvl2pPr marL="182880" indent="0" algn="l" defTabSz="914400" rtl="0" eaLnBrk="1" latinLnBrk="0" hangingPunct="1">
              <a:spcBef>
                <a:spcPct val="20000"/>
              </a:spcBef>
              <a:buClr>
                <a:srgbClr val="AA272C"/>
              </a:buClr>
              <a:buSzPct val="100000"/>
              <a:buFont typeface="Wingdings" panose="05000000000000000000" pitchFamily="2" charset="2"/>
              <a:buNone/>
              <a:defRPr sz="1300" kern="1200">
                <a:solidFill>
                  <a:schemeClr val="tx1"/>
                </a:solidFill>
                <a:latin typeface="Arial" panose="020B0604020202020204" pitchFamily="34" charset="0"/>
                <a:ea typeface="+mn-ea"/>
                <a:cs typeface="Arial" panose="020B0604020202020204" pitchFamily="34" charset="0"/>
              </a:defRPr>
            </a:lvl2pPr>
            <a:lvl3pPr marL="687388" indent="-228600" algn="l" defTabSz="914400" rtl="0" eaLnBrk="1" latinLnBrk="0" hangingPunct="1">
              <a:spcBef>
                <a:spcPct val="20000"/>
              </a:spcBef>
              <a:buFont typeface="Wingdings" panose="05000000000000000000" pitchFamily="2" charset="2"/>
              <a:buChar char="§"/>
              <a:defRPr sz="1300" kern="1200">
                <a:solidFill>
                  <a:schemeClr val="tx1"/>
                </a:solidFill>
                <a:latin typeface="Arial" panose="020B0604020202020204" pitchFamily="34" charset="0"/>
                <a:ea typeface="+mn-ea"/>
                <a:cs typeface="Arial" panose="020B0604020202020204" pitchFamily="34" charset="0"/>
              </a:defRPr>
            </a:lvl3pPr>
            <a:lvl4pPr marL="1005840" indent="-228600" algn="l" defTabSz="914400" rtl="0" eaLnBrk="1" latinLnBrk="0" hangingPunct="1">
              <a:spcBef>
                <a:spcPct val="20000"/>
              </a:spcBef>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1280160" indent="-228600" algn="l" defTabSz="914400" rtl="0" eaLnBrk="1" latinLnBrk="0" hangingPunct="1">
              <a:spcBef>
                <a:spcPct val="20000"/>
              </a:spcBef>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pPr>
            <a:r>
              <a:rPr lang="en-US" sz="1600" b="1" spc="-60" dirty="0">
                <a:solidFill>
                  <a:schemeClr val="bg1"/>
                </a:solidFill>
              </a:rPr>
              <a:t>Mark Misczak, CEM</a:t>
            </a:r>
          </a:p>
          <a:p>
            <a:pPr>
              <a:spcAft>
                <a:spcPts val="0"/>
              </a:spcAft>
            </a:pPr>
            <a:r>
              <a:rPr lang="en-US" sz="1400" spc="-60" dirty="0">
                <a:solidFill>
                  <a:schemeClr val="bg1"/>
                </a:solidFill>
              </a:rPr>
              <a:t>Senior Vice President, COO</a:t>
            </a:r>
          </a:p>
        </p:txBody>
      </p:sp>
      <p:sp>
        <p:nvSpPr>
          <p:cNvPr id="4" name="Text Placeholder 4">
            <a:extLst>
              <a:ext uri="{FF2B5EF4-FFF2-40B4-BE49-F238E27FC236}">
                <a16:creationId xmlns:a16="http://schemas.microsoft.com/office/drawing/2014/main" id="{CEF6F04F-AF74-682A-C064-8D987E7C50EB}"/>
              </a:ext>
            </a:extLst>
          </p:cNvPr>
          <p:cNvSpPr txBox="1">
            <a:spLocks/>
          </p:cNvSpPr>
          <p:nvPr/>
        </p:nvSpPr>
        <p:spPr>
          <a:xfrm>
            <a:off x="4359965" y="2330847"/>
            <a:ext cx="6898703" cy="3844665"/>
          </a:xfrm>
          <a:prstGeom prst="rect">
            <a:avLst/>
          </a:prstGeom>
        </p:spPr>
        <p:txBody>
          <a:bodyPr lIns="0" tIns="0" rIns="0" bIns="0" anchor="t"/>
          <a:lstStyle>
            <a:lvl1pPr marL="0" indent="0" algn="l" defTabSz="914400" rtl="0" eaLnBrk="1" latinLnBrk="0" hangingPunct="1">
              <a:spcBef>
                <a:spcPts val="0"/>
              </a:spcBef>
              <a:spcAft>
                <a:spcPts val="1200"/>
              </a:spcAft>
              <a:buFont typeface="Arial" pitchFamily="34" charset="0"/>
              <a:buNone/>
              <a:defRPr sz="1300" kern="1200">
                <a:solidFill>
                  <a:srgbClr val="004165"/>
                </a:solidFill>
                <a:latin typeface="Arial" panose="020B0604020202020204" pitchFamily="34" charset="0"/>
                <a:ea typeface="+mn-ea"/>
                <a:cs typeface="Arial" panose="020B0604020202020204" pitchFamily="34" charset="0"/>
              </a:defRPr>
            </a:lvl1pPr>
            <a:lvl2pPr marL="182880" indent="0" algn="l" defTabSz="914400" rtl="0" eaLnBrk="1" latinLnBrk="0" hangingPunct="1">
              <a:spcBef>
                <a:spcPct val="20000"/>
              </a:spcBef>
              <a:buClr>
                <a:srgbClr val="AA272C"/>
              </a:buClr>
              <a:buSzPct val="100000"/>
              <a:buFont typeface="Wingdings" panose="05000000000000000000" pitchFamily="2" charset="2"/>
              <a:buNone/>
              <a:defRPr sz="1300" kern="1200">
                <a:solidFill>
                  <a:schemeClr val="tx1"/>
                </a:solidFill>
                <a:latin typeface="Arial" panose="020B0604020202020204" pitchFamily="34" charset="0"/>
                <a:ea typeface="+mn-ea"/>
                <a:cs typeface="Arial" panose="020B0604020202020204" pitchFamily="34" charset="0"/>
              </a:defRPr>
            </a:lvl2pPr>
            <a:lvl3pPr marL="687388" indent="-228600" algn="l" defTabSz="914400" rtl="0" eaLnBrk="1" latinLnBrk="0" hangingPunct="1">
              <a:spcBef>
                <a:spcPct val="20000"/>
              </a:spcBef>
              <a:buFont typeface="Wingdings" panose="05000000000000000000" pitchFamily="2" charset="2"/>
              <a:buChar char="§"/>
              <a:defRPr sz="1300" kern="1200">
                <a:solidFill>
                  <a:schemeClr val="tx1"/>
                </a:solidFill>
                <a:latin typeface="Arial" panose="020B0604020202020204" pitchFamily="34" charset="0"/>
                <a:ea typeface="+mn-ea"/>
                <a:cs typeface="Arial" panose="020B0604020202020204" pitchFamily="34" charset="0"/>
              </a:defRPr>
            </a:lvl3pPr>
            <a:lvl4pPr marL="1005840" indent="-228600" algn="l" defTabSz="914400" rtl="0" eaLnBrk="1" latinLnBrk="0" hangingPunct="1">
              <a:spcBef>
                <a:spcPct val="20000"/>
              </a:spcBef>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1280160" indent="-228600" algn="l" defTabSz="914400" rtl="0" eaLnBrk="1" latinLnBrk="0" hangingPunct="1">
              <a:spcBef>
                <a:spcPct val="20000"/>
              </a:spcBef>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spc="-50" dirty="0">
                <a:solidFill>
                  <a:schemeClr val="bg1"/>
                </a:solidFill>
                <a:latin typeface="+mn-lt"/>
              </a:rPr>
              <a:t>Mark serves as the Chief Operations Officer for Tidal Basin and has more than 30 years of experience working in the emergency and disaster management industry. Prior to joining Tidal Basin, Mark held several key leadership positions with industry-leading emergency management consulting firms, and prior to that, he spent most of his career serving in leadership roles at FEMA.</a:t>
            </a:r>
          </a:p>
          <a:p>
            <a:r>
              <a:rPr lang="en-US" sz="1600" spc="-50" dirty="0">
                <a:solidFill>
                  <a:schemeClr val="bg1"/>
                </a:solidFill>
                <a:latin typeface="+mn-lt"/>
              </a:rPr>
              <a:t>His work at FEMA included command roles overseeing the largest disasters in our Nation’s history. His former Federal titles include Branch Chief – FEMA Region VI, Deputy FCO, Director of the Office of Cerro Grande Fire Claims, and Acting Director and Deputy Director for Individual Assistance (at the time of his departure, this was the largest division within the agency). Mark has led complex programs and projects resulting in the delivery of billions of dollars in federal recovery and resiliency funding.</a:t>
            </a:r>
            <a:endParaRPr lang="en-US" sz="1600" spc="-50" dirty="0">
              <a:solidFill>
                <a:schemeClr val="bg1"/>
              </a:solidFill>
              <a:latin typeface="+mn-lt"/>
              <a:cs typeface="Arial"/>
            </a:endParaRPr>
          </a:p>
        </p:txBody>
      </p:sp>
    </p:spTree>
    <p:extLst>
      <p:ext uri="{BB962C8B-B14F-4D97-AF65-F5344CB8AC3E}">
        <p14:creationId xmlns:p14="http://schemas.microsoft.com/office/powerpoint/2010/main" val="1282459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2EC68-DE85-BB48-73AF-C0D35A867012}"/>
            </a:ext>
          </a:extLst>
        </p:cNvPr>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7920C40-C7E6-29B4-8149-259827A7685F}"/>
              </a:ext>
            </a:extLst>
          </p:cNvPr>
          <p:cNvCxnSpPr>
            <a:cxnSpLocks/>
          </p:cNvCxnSpPr>
          <p:nvPr/>
        </p:nvCxnSpPr>
        <p:spPr>
          <a:xfrm>
            <a:off x="490411" y="1468800"/>
            <a:ext cx="1719389" cy="0"/>
          </a:xfrm>
          <a:prstGeom prst="line">
            <a:avLst/>
          </a:prstGeom>
          <a:ln>
            <a:solidFill>
              <a:srgbClr val="00A9E0"/>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8BB3916B-2255-5036-A7FC-7E86AD687390}"/>
              </a:ext>
            </a:extLst>
          </p:cNvPr>
          <p:cNvSpPr txBox="1">
            <a:spLocks/>
          </p:cNvSpPr>
          <p:nvPr/>
        </p:nvSpPr>
        <p:spPr>
          <a:xfrm>
            <a:off x="343004" y="6656549"/>
            <a:ext cx="1744559" cy="492504"/>
          </a:xfrm>
          <a:prstGeom prst="rect">
            <a:avLst/>
          </a:prstGeom>
          <a:ln>
            <a:noFill/>
          </a:ln>
        </p:spPr>
        <p:txBody>
          <a:bodyPr vert="horz" lIns="0" tIns="0" rIns="0" bIns="0" rtlCol="0" anchor="t">
            <a:noAutofit/>
          </a:bodyPr>
          <a:lstStyle>
            <a:lvl1pPr algn="l" defTabSz="914400" rtl="0" eaLnBrk="1" latinLnBrk="0" hangingPunct="1">
              <a:spcBef>
                <a:spcPct val="0"/>
              </a:spcBef>
              <a:buNone/>
              <a:defRPr sz="3400" b="0" kern="1200">
                <a:solidFill>
                  <a:schemeClr val="bg1"/>
                </a:solidFill>
                <a:latin typeface="Arial" panose="020B0604020202020204" pitchFamily="34" charset="0"/>
                <a:ea typeface="+mj-ea"/>
                <a:cs typeface="Arial" panose="020B0604020202020204" pitchFamily="34" charset="0"/>
              </a:defRPr>
            </a:lvl1pPr>
          </a:lstStyle>
          <a:p>
            <a:pPr marL="0" marR="0" indent="0" algn="l" defTabSz="914400" rtl="0" eaLnBrk="1" fontAlgn="auto" latinLnBrk="0" hangingPunct="1">
              <a:lnSpc>
                <a:spcPct val="100000"/>
              </a:lnSpc>
              <a:spcBef>
                <a:spcPct val="0"/>
              </a:spcBef>
              <a:spcAft>
                <a:spcPts val="0"/>
              </a:spcAft>
              <a:buClrTx/>
              <a:buSzTx/>
              <a:buFontTx/>
              <a:buNone/>
              <a:tabLst/>
              <a:defRPr/>
            </a:pPr>
            <a:fld id="{DA33BCA4-6A06-3C43-92D2-D0E390B16992}" type="slidenum">
              <a:rPr lang="uk-UA" sz="800" b="1" i="0" smtClean="0">
                <a:effectLst/>
                <a:latin typeface="Arial" panose="020B0604020202020204" pitchFamily="34" charset="0"/>
                <a:cs typeface="Arial" panose="020B0604020202020204" pitchFamily="34" charset="0"/>
              </a:rPr>
              <a:t>3</a:t>
            </a:fld>
            <a:r>
              <a:rPr lang="en-US" sz="800" b="1" i="0">
                <a:effectLst/>
                <a:latin typeface="Arial" panose="020B0604020202020204" pitchFamily="34" charset="0"/>
                <a:cs typeface="Arial" panose="020B0604020202020204" pitchFamily="34" charset="0"/>
              </a:rPr>
              <a:t>  </a:t>
            </a:r>
          </a:p>
        </p:txBody>
      </p:sp>
      <p:sp>
        <p:nvSpPr>
          <p:cNvPr id="9" name="TextBox 8">
            <a:extLst>
              <a:ext uri="{FF2B5EF4-FFF2-40B4-BE49-F238E27FC236}">
                <a16:creationId xmlns:a16="http://schemas.microsoft.com/office/drawing/2014/main" id="{17BDBF3E-FE55-4A79-4042-466A765D4BD9}"/>
              </a:ext>
            </a:extLst>
          </p:cNvPr>
          <p:cNvSpPr txBox="1"/>
          <p:nvPr/>
        </p:nvSpPr>
        <p:spPr>
          <a:xfrm>
            <a:off x="568506" y="6676566"/>
            <a:ext cx="2538276" cy="415498"/>
          </a:xfrm>
          <a:prstGeom prst="rect">
            <a:avLst/>
          </a:prstGeom>
          <a:noFill/>
        </p:spPr>
        <p:txBody>
          <a:bodyPr wrap="square" lIns="0" t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0" i="0" spc="-10" baseline="0">
                <a:solidFill>
                  <a:schemeClr val="bg1"/>
                </a:solidFill>
                <a:effectLst/>
                <a:latin typeface="Arial" panose="020B0604020202020204" pitchFamily="34" charset="0"/>
                <a:cs typeface="Arial" panose="020B0604020202020204" pitchFamily="34" charset="0"/>
              </a:rPr>
              <a:t>© Tidal Basin Group.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chemeClr val="bg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chemeClr val="bg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chemeClr val="bg1"/>
              </a:solidFill>
              <a:effectLst/>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1BA5B3C0-9D8D-C3F1-B870-6275C14F4462}"/>
              </a:ext>
            </a:extLst>
          </p:cNvPr>
          <p:cNvSpPr>
            <a:spLocks noGrp="1"/>
          </p:cNvSpPr>
          <p:nvPr>
            <p:ph type="body" sz="quarter" idx="12"/>
          </p:nvPr>
        </p:nvSpPr>
        <p:spPr>
          <a:xfrm>
            <a:off x="489574" y="1825147"/>
            <a:ext cx="10722712" cy="3767270"/>
          </a:xfrm>
        </p:spPr>
        <p:txBody>
          <a:bodyPr lIns="0" tIns="0" rIns="0" bIns="0" anchor="t"/>
          <a:lstStyle/>
          <a:p>
            <a:pPr>
              <a:lnSpc>
                <a:spcPts val="2500"/>
              </a:lnSpc>
            </a:pPr>
            <a:r>
              <a:rPr lang="en-US" i="1" spc="-50" dirty="0">
                <a:solidFill>
                  <a:srgbClr val="002958"/>
                </a:solidFill>
                <a:effectLst/>
                <a:latin typeface="+mn-lt"/>
              </a:rPr>
              <a:t>Secretary of Homeland Security Alejandro N. Mayorkas and FEMA Administrator Deanne Criswell announced today that FEMA is reforming its federal assistance policies and expanding benefits for disaster survivors to cut red tape, provide funds faster and give people more flexibility.</a:t>
            </a:r>
          </a:p>
          <a:p>
            <a:pPr>
              <a:lnSpc>
                <a:spcPts val="2500"/>
              </a:lnSpc>
            </a:pPr>
            <a:r>
              <a:rPr lang="en-US" i="1" spc="-50" dirty="0">
                <a:solidFill>
                  <a:srgbClr val="002958"/>
                </a:solidFill>
                <a:effectLst/>
                <a:latin typeface="+mn-lt"/>
                <a:cs typeface="Arial"/>
              </a:rPr>
              <a:t>With the increased frequency of extreme weather events fueled by climate change, these updates will provide survivors with faster and easier access to resources they need after disasters. FEMA developed these new forms of assistance based on direct feedback from survivors, and in response to threats the nation faces due to our changing climate; they will create more equitable outcomes for all communities by increasing accessibility and eligibility for post-disaster support. </a:t>
            </a:r>
          </a:p>
        </p:txBody>
      </p:sp>
      <p:sp>
        <p:nvSpPr>
          <p:cNvPr id="2" name="Title 1">
            <a:extLst>
              <a:ext uri="{FF2B5EF4-FFF2-40B4-BE49-F238E27FC236}">
                <a16:creationId xmlns:a16="http://schemas.microsoft.com/office/drawing/2014/main" id="{FEAC3325-9FEB-F92D-9F01-BD4E5714844C}"/>
              </a:ext>
            </a:extLst>
          </p:cNvPr>
          <p:cNvSpPr>
            <a:spLocks noGrp="1"/>
          </p:cNvSpPr>
          <p:nvPr>
            <p:ph type="title"/>
          </p:nvPr>
        </p:nvSpPr>
        <p:spPr>
          <a:xfrm>
            <a:off x="490411" y="824833"/>
            <a:ext cx="9418037" cy="554320"/>
          </a:xfrm>
        </p:spPr>
        <p:txBody>
          <a:bodyPr/>
          <a:lstStyle/>
          <a:p>
            <a:r>
              <a:rPr lang="en-US" sz="3600" dirty="0">
                <a:solidFill>
                  <a:srgbClr val="002958"/>
                </a:solidFill>
                <a:effectLst/>
                <a:latin typeface="+mj-lt"/>
              </a:rPr>
              <a:t>Overview </a:t>
            </a:r>
          </a:p>
        </p:txBody>
      </p:sp>
    </p:spTree>
    <p:extLst>
      <p:ext uri="{BB962C8B-B14F-4D97-AF65-F5344CB8AC3E}">
        <p14:creationId xmlns:p14="http://schemas.microsoft.com/office/powerpoint/2010/main" val="2483565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8B88EE-E289-8E13-1C5A-2BAE5C75612F}"/>
              </a:ext>
            </a:extLst>
          </p:cNvPr>
          <p:cNvSpPr>
            <a:spLocks noGrp="1"/>
          </p:cNvSpPr>
          <p:nvPr>
            <p:ph type="ctrTitle"/>
          </p:nvPr>
        </p:nvSpPr>
        <p:spPr>
          <a:xfrm>
            <a:off x="450001" y="2677497"/>
            <a:ext cx="11253560" cy="751503"/>
          </a:xfrm>
        </p:spPr>
        <p:txBody>
          <a:bodyPr/>
          <a:lstStyle/>
          <a:p>
            <a:r>
              <a:rPr lang="en-US" dirty="0"/>
              <a:t>Survivor Benefits</a:t>
            </a:r>
          </a:p>
        </p:txBody>
      </p:sp>
      <p:cxnSp>
        <p:nvCxnSpPr>
          <p:cNvPr id="2" name="Straight Connector 1">
            <a:extLst>
              <a:ext uri="{FF2B5EF4-FFF2-40B4-BE49-F238E27FC236}">
                <a16:creationId xmlns:a16="http://schemas.microsoft.com/office/drawing/2014/main" id="{A8955078-0E51-42C9-AF3B-A042F317AEDC}"/>
              </a:ext>
            </a:extLst>
          </p:cNvPr>
          <p:cNvCxnSpPr>
            <a:cxnSpLocks/>
          </p:cNvCxnSpPr>
          <p:nvPr/>
        </p:nvCxnSpPr>
        <p:spPr>
          <a:xfrm>
            <a:off x="450001" y="2502470"/>
            <a:ext cx="17193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7650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09EC6C90-DAE4-F525-82B2-FE6FF06721B4}"/>
              </a:ext>
            </a:extLst>
          </p:cNvPr>
          <p:cNvCxnSpPr>
            <a:cxnSpLocks/>
          </p:cNvCxnSpPr>
          <p:nvPr/>
        </p:nvCxnSpPr>
        <p:spPr>
          <a:xfrm>
            <a:off x="490411" y="1468800"/>
            <a:ext cx="1719389" cy="0"/>
          </a:xfrm>
          <a:prstGeom prst="line">
            <a:avLst/>
          </a:prstGeom>
          <a:ln>
            <a:solidFill>
              <a:srgbClr val="00A9E0"/>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00826EB4-2929-EDD0-554B-769A294BF094}"/>
              </a:ext>
            </a:extLst>
          </p:cNvPr>
          <p:cNvSpPr txBox="1">
            <a:spLocks/>
          </p:cNvSpPr>
          <p:nvPr/>
        </p:nvSpPr>
        <p:spPr>
          <a:xfrm>
            <a:off x="343004" y="6656549"/>
            <a:ext cx="1744559" cy="492504"/>
          </a:xfrm>
          <a:prstGeom prst="rect">
            <a:avLst/>
          </a:prstGeom>
          <a:ln>
            <a:noFill/>
          </a:ln>
        </p:spPr>
        <p:txBody>
          <a:bodyPr vert="horz" lIns="0" tIns="0" rIns="0" bIns="0" rtlCol="0" anchor="t">
            <a:noAutofit/>
          </a:bodyPr>
          <a:lstStyle>
            <a:lvl1pPr algn="l" defTabSz="914400" rtl="0" eaLnBrk="1" latinLnBrk="0" hangingPunct="1">
              <a:spcBef>
                <a:spcPct val="0"/>
              </a:spcBef>
              <a:buNone/>
              <a:defRPr sz="3400" b="0" kern="1200">
                <a:solidFill>
                  <a:schemeClr val="bg1"/>
                </a:solidFill>
                <a:latin typeface="Arial" panose="020B0604020202020204" pitchFamily="34" charset="0"/>
                <a:ea typeface="+mj-ea"/>
                <a:cs typeface="Arial" panose="020B0604020202020204" pitchFamily="34" charset="0"/>
              </a:defRPr>
            </a:lvl1pPr>
          </a:lstStyle>
          <a:p>
            <a:pPr marL="0" marR="0" indent="0" algn="l" defTabSz="914400" rtl="0" eaLnBrk="1" fontAlgn="auto" latinLnBrk="0" hangingPunct="1">
              <a:lnSpc>
                <a:spcPct val="100000"/>
              </a:lnSpc>
              <a:spcBef>
                <a:spcPct val="0"/>
              </a:spcBef>
              <a:spcAft>
                <a:spcPts val="0"/>
              </a:spcAft>
              <a:buClrTx/>
              <a:buSzTx/>
              <a:buFontTx/>
              <a:buNone/>
              <a:tabLst/>
              <a:defRPr/>
            </a:pPr>
            <a:fld id="{DA33BCA4-6A06-3C43-92D2-D0E390B16992}" type="slidenum">
              <a:rPr lang="uk-UA" sz="800" b="1" i="0" smtClean="0">
                <a:effectLst/>
                <a:latin typeface="Arial" panose="020B0604020202020204" pitchFamily="34" charset="0"/>
                <a:cs typeface="Arial" panose="020B0604020202020204" pitchFamily="34" charset="0"/>
              </a:rPr>
              <a:t>5</a:t>
            </a:fld>
            <a:r>
              <a:rPr lang="en-US" sz="800" b="1" i="0">
                <a:effectLst/>
                <a:latin typeface="Arial" panose="020B0604020202020204" pitchFamily="34" charset="0"/>
                <a:cs typeface="Arial" panose="020B0604020202020204" pitchFamily="34" charset="0"/>
              </a:rPr>
              <a:t>  </a:t>
            </a:r>
          </a:p>
        </p:txBody>
      </p:sp>
      <p:sp>
        <p:nvSpPr>
          <p:cNvPr id="9" name="TextBox 8">
            <a:extLst>
              <a:ext uri="{FF2B5EF4-FFF2-40B4-BE49-F238E27FC236}">
                <a16:creationId xmlns:a16="http://schemas.microsoft.com/office/drawing/2014/main" id="{08637179-D647-B6D8-89F5-B82B28DB8F5D}"/>
              </a:ext>
            </a:extLst>
          </p:cNvPr>
          <p:cNvSpPr txBox="1"/>
          <p:nvPr/>
        </p:nvSpPr>
        <p:spPr>
          <a:xfrm>
            <a:off x="568506" y="6676566"/>
            <a:ext cx="2538276" cy="415498"/>
          </a:xfrm>
          <a:prstGeom prst="rect">
            <a:avLst/>
          </a:prstGeom>
          <a:noFill/>
        </p:spPr>
        <p:txBody>
          <a:bodyPr wrap="square" lIns="0" t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0" i="0" spc="-10" baseline="0">
                <a:solidFill>
                  <a:schemeClr val="bg1"/>
                </a:solidFill>
                <a:effectLst/>
                <a:latin typeface="Arial" panose="020B0604020202020204" pitchFamily="34" charset="0"/>
                <a:cs typeface="Arial" panose="020B0604020202020204" pitchFamily="34" charset="0"/>
              </a:rPr>
              <a:t>© Tidal Basin Group.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chemeClr val="bg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chemeClr val="bg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chemeClr val="bg1"/>
              </a:solidFill>
              <a:effectLst/>
              <a:latin typeface="Arial" panose="020B0604020202020204" pitchFamily="34" charset="0"/>
              <a:cs typeface="Arial" panose="020B0604020202020204" pitchFamily="34" charset="0"/>
            </a:endParaRPr>
          </a:p>
        </p:txBody>
      </p:sp>
      <p:sp>
        <p:nvSpPr>
          <p:cNvPr id="12" name="Text Placeholder 4">
            <a:extLst>
              <a:ext uri="{FF2B5EF4-FFF2-40B4-BE49-F238E27FC236}">
                <a16:creationId xmlns:a16="http://schemas.microsoft.com/office/drawing/2014/main" id="{82B4093B-2490-7BE3-E62B-6235CC85886E}"/>
              </a:ext>
            </a:extLst>
          </p:cNvPr>
          <p:cNvSpPr txBox="1">
            <a:spLocks/>
          </p:cNvSpPr>
          <p:nvPr/>
        </p:nvSpPr>
        <p:spPr>
          <a:xfrm>
            <a:off x="490411" y="1959002"/>
            <a:ext cx="8618984" cy="5482094"/>
          </a:xfrm>
          <a:prstGeom prst="rect">
            <a:avLst/>
          </a:prstGeom>
        </p:spPr>
        <p:txBody>
          <a:bodyPr lIns="0" tIns="0" rIns="0" bIns="0" anchor="t"/>
          <a:lstStyle>
            <a:lvl1pPr marL="0" indent="0" algn="l" defTabSz="914400" rtl="0" eaLnBrk="1" latinLnBrk="0" hangingPunct="1">
              <a:spcBef>
                <a:spcPts val="0"/>
              </a:spcBef>
              <a:spcAft>
                <a:spcPts val="1200"/>
              </a:spcAft>
              <a:buFont typeface="Arial" pitchFamily="34" charset="0"/>
              <a:buNone/>
              <a:defRPr sz="1300" kern="1200">
                <a:solidFill>
                  <a:srgbClr val="004165"/>
                </a:solidFill>
                <a:latin typeface="Arial" panose="020B0604020202020204" pitchFamily="34" charset="0"/>
                <a:ea typeface="+mn-ea"/>
                <a:cs typeface="Arial" panose="020B0604020202020204" pitchFamily="34" charset="0"/>
              </a:defRPr>
            </a:lvl1pPr>
            <a:lvl2pPr marL="182880" indent="0" algn="l" defTabSz="914400" rtl="0" eaLnBrk="1" latinLnBrk="0" hangingPunct="1">
              <a:spcBef>
                <a:spcPct val="20000"/>
              </a:spcBef>
              <a:buClr>
                <a:srgbClr val="AA272C"/>
              </a:buClr>
              <a:buSzPct val="100000"/>
              <a:buFont typeface="Wingdings" panose="05000000000000000000" pitchFamily="2" charset="2"/>
              <a:buNone/>
              <a:defRPr sz="1300" kern="1200">
                <a:solidFill>
                  <a:schemeClr val="tx1"/>
                </a:solidFill>
                <a:latin typeface="Arial" panose="020B0604020202020204" pitchFamily="34" charset="0"/>
                <a:ea typeface="+mn-ea"/>
                <a:cs typeface="Arial" panose="020B0604020202020204" pitchFamily="34" charset="0"/>
              </a:defRPr>
            </a:lvl2pPr>
            <a:lvl3pPr marL="687388" indent="-228600" algn="l" defTabSz="914400" rtl="0" eaLnBrk="1" latinLnBrk="0" hangingPunct="1">
              <a:spcBef>
                <a:spcPct val="20000"/>
              </a:spcBef>
              <a:buFont typeface="Wingdings" panose="05000000000000000000" pitchFamily="2" charset="2"/>
              <a:buChar char="§"/>
              <a:defRPr sz="1300" kern="1200">
                <a:solidFill>
                  <a:schemeClr val="tx1"/>
                </a:solidFill>
                <a:latin typeface="Arial" panose="020B0604020202020204" pitchFamily="34" charset="0"/>
                <a:ea typeface="+mn-ea"/>
                <a:cs typeface="Arial" panose="020B0604020202020204" pitchFamily="34" charset="0"/>
              </a:defRPr>
            </a:lvl3pPr>
            <a:lvl4pPr marL="1005840" indent="-228600" algn="l" defTabSz="914400" rtl="0" eaLnBrk="1" latinLnBrk="0" hangingPunct="1">
              <a:spcBef>
                <a:spcPct val="20000"/>
              </a:spcBef>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1280160" indent="-228600" algn="l" defTabSz="914400" rtl="0" eaLnBrk="1" latinLnBrk="0" hangingPunct="1">
              <a:spcBef>
                <a:spcPct val="20000"/>
              </a:spcBef>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Aft>
                <a:spcPts val="0"/>
              </a:spcAft>
              <a:buFont typeface="Arial" panose="020B0604020202020204" pitchFamily="34" charset="0"/>
              <a:buChar char="•"/>
            </a:pPr>
            <a:r>
              <a:rPr lang="en-US" sz="2000" b="1" spc="-50" dirty="0">
                <a:solidFill>
                  <a:srgbClr val="002958"/>
                </a:solidFill>
                <a:latin typeface="+mn-lt"/>
              </a:rPr>
              <a:t>Establishing Serious Needs Assistance</a:t>
            </a:r>
          </a:p>
          <a:p>
            <a:pPr marL="468630" lvl="1" indent="-285750">
              <a:buFont typeface="Arial" panose="020B0604020202020204" pitchFamily="34" charset="0"/>
              <a:buChar char="•"/>
            </a:pPr>
            <a:r>
              <a:rPr lang="en-US" sz="1800" spc="-50" dirty="0">
                <a:solidFill>
                  <a:srgbClr val="002958"/>
                </a:solidFill>
                <a:latin typeface="+mn-lt"/>
              </a:rPr>
              <a:t>Standardizing immediate financial support for survivors by replacing the Critical Needs Assistance program with a cash relief program called Serious Needs Assistance</a:t>
            </a:r>
          </a:p>
          <a:p>
            <a:pPr marL="468630" lvl="1" indent="-285750">
              <a:spcAft>
                <a:spcPts val="1200"/>
              </a:spcAft>
              <a:buFont typeface="Arial" panose="020B0604020202020204" pitchFamily="34" charset="0"/>
              <a:buChar char="•"/>
            </a:pPr>
            <a:r>
              <a:rPr lang="en-US" sz="1800" spc="-50" dirty="0">
                <a:solidFill>
                  <a:srgbClr val="002958"/>
                </a:solidFill>
                <a:latin typeface="+mn-lt"/>
              </a:rPr>
              <a:t>Payment of $750 (in addition to other eligible assistance) for households with serious needs to help cover immediate expenses related to sheltering, evacuation and meeting basic household needs</a:t>
            </a:r>
          </a:p>
          <a:p>
            <a:pPr marL="285750" indent="-285750">
              <a:spcAft>
                <a:spcPts val="0"/>
              </a:spcAft>
              <a:buFont typeface="Arial" panose="020B0604020202020204" pitchFamily="34" charset="0"/>
              <a:buChar char="•"/>
            </a:pPr>
            <a:r>
              <a:rPr lang="en-US" sz="2000" b="1" spc="-50" dirty="0">
                <a:solidFill>
                  <a:srgbClr val="002958"/>
                </a:solidFill>
                <a:latin typeface="+mn-lt"/>
              </a:rPr>
              <a:t>Establishing Displacement Assistance</a:t>
            </a:r>
          </a:p>
          <a:p>
            <a:pPr marL="468630" lvl="1" indent="-285750">
              <a:buFont typeface="Arial" panose="020B0604020202020204" pitchFamily="34" charset="0"/>
              <a:buChar char="•"/>
            </a:pPr>
            <a:r>
              <a:rPr lang="en-US" sz="1800" spc="-50" dirty="0">
                <a:solidFill>
                  <a:srgbClr val="002958"/>
                </a:solidFill>
                <a:latin typeface="+mn-lt"/>
              </a:rPr>
              <a:t>Designed for survivors who cannot return to their home following a disaster and provides them with greater flexibility in making the best decision for their immediate housing needs</a:t>
            </a:r>
          </a:p>
          <a:p>
            <a:pPr marL="468630" lvl="1" indent="-285750">
              <a:buFont typeface="Arial" panose="020B0604020202020204" pitchFamily="34" charset="0"/>
              <a:buChar char="•"/>
            </a:pPr>
            <a:r>
              <a:rPr lang="en-US" sz="1800" spc="-50" dirty="0">
                <a:solidFill>
                  <a:srgbClr val="002958"/>
                </a:solidFill>
                <a:latin typeface="+mn-lt"/>
              </a:rPr>
              <a:t>Provides eligible survivors with up-front funds to assist with immediate housing options of their choice</a:t>
            </a:r>
          </a:p>
        </p:txBody>
      </p:sp>
      <p:sp>
        <p:nvSpPr>
          <p:cNvPr id="13" name="Title 2">
            <a:extLst>
              <a:ext uri="{FF2B5EF4-FFF2-40B4-BE49-F238E27FC236}">
                <a16:creationId xmlns:a16="http://schemas.microsoft.com/office/drawing/2014/main" id="{2456D806-42B4-4BBB-17A2-4E43A63ECB79}"/>
              </a:ext>
            </a:extLst>
          </p:cNvPr>
          <p:cNvSpPr txBox="1">
            <a:spLocks/>
          </p:cNvSpPr>
          <p:nvPr/>
        </p:nvSpPr>
        <p:spPr>
          <a:xfrm>
            <a:off x="490411" y="339168"/>
            <a:ext cx="9683550" cy="1212242"/>
          </a:xfrm>
          <a:prstGeom prst="rect">
            <a:avLst/>
          </a:prstGeom>
          <a:ln>
            <a:noFill/>
          </a:ln>
        </p:spPr>
        <p:txBody>
          <a:bodyPr lIns="0" tIns="0" rIns="0" bIns="0" anchor="t"/>
          <a:lstStyle>
            <a:lvl1pPr algn="l" defTabSz="914400" rtl="0" eaLnBrk="1" latinLnBrk="0" hangingPunct="1">
              <a:spcBef>
                <a:spcPct val="0"/>
              </a:spcBef>
              <a:buNone/>
              <a:defRPr sz="4500" b="1" i="0" kern="1200" spc="-150" baseline="0">
                <a:solidFill>
                  <a:schemeClr val="bg1"/>
                </a:solidFill>
                <a:latin typeface="Arial" panose="020B0604020202020204" pitchFamily="34" charset="0"/>
                <a:ea typeface="+mj-ea"/>
                <a:cs typeface="Arial" panose="020B0604020202020204" pitchFamily="34" charset="0"/>
              </a:defRPr>
            </a:lvl1pPr>
          </a:lstStyle>
          <a:p>
            <a:r>
              <a:rPr lang="en-US" sz="3500" dirty="0">
                <a:solidFill>
                  <a:srgbClr val="002958"/>
                </a:solidFill>
              </a:rPr>
              <a:t>Establish new benefits that provide flexible funding directly to survivors</a:t>
            </a:r>
          </a:p>
        </p:txBody>
      </p:sp>
      <p:sp>
        <p:nvSpPr>
          <p:cNvPr id="14" name="Text Placeholder 5">
            <a:extLst>
              <a:ext uri="{FF2B5EF4-FFF2-40B4-BE49-F238E27FC236}">
                <a16:creationId xmlns:a16="http://schemas.microsoft.com/office/drawing/2014/main" id="{E71C646B-954C-F18B-BADA-68DCD6CC4C22}"/>
              </a:ext>
            </a:extLst>
          </p:cNvPr>
          <p:cNvSpPr txBox="1">
            <a:spLocks/>
          </p:cNvSpPr>
          <p:nvPr/>
        </p:nvSpPr>
        <p:spPr>
          <a:xfrm>
            <a:off x="10173961" y="3006638"/>
            <a:ext cx="1527628" cy="1837031"/>
          </a:xfrm>
          <a:prstGeom prst="rect">
            <a:avLst/>
          </a:prstGeom>
        </p:spPr>
        <p:txBody>
          <a:bodyPr/>
          <a:lstStyle>
            <a:lvl1pPr marL="0" indent="0" algn="l" defTabSz="914400" rtl="0" eaLnBrk="1" latinLnBrk="0" hangingPunct="1">
              <a:spcBef>
                <a:spcPts val="0"/>
              </a:spcBef>
              <a:spcAft>
                <a:spcPts val="1200"/>
              </a:spcAft>
              <a:buFont typeface="Arial" pitchFamily="34" charset="0"/>
              <a:buNone/>
              <a:defRPr sz="1300" kern="1200">
                <a:solidFill>
                  <a:srgbClr val="004165"/>
                </a:solidFill>
                <a:latin typeface="Arial" panose="020B0604020202020204" pitchFamily="34" charset="0"/>
                <a:ea typeface="+mn-ea"/>
                <a:cs typeface="Arial" panose="020B0604020202020204" pitchFamily="34" charset="0"/>
              </a:defRPr>
            </a:lvl1pPr>
            <a:lvl2pPr marL="182880" indent="0" algn="l" defTabSz="914400" rtl="0" eaLnBrk="1" latinLnBrk="0" hangingPunct="1">
              <a:spcBef>
                <a:spcPct val="20000"/>
              </a:spcBef>
              <a:buClr>
                <a:srgbClr val="AA272C"/>
              </a:buClr>
              <a:buSzPct val="100000"/>
              <a:buFont typeface="Wingdings" panose="05000000000000000000" pitchFamily="2" charset="2"/>
              <a:buNone/>
              <a:defRPr sz="1300" kern="1200">
                <a:solidFill>
                  <a:schemeClr val="tx1"/>
                </a:solidFill>
                <a:latin typeface="Arial" panose="020B0604020202020204" pitchFamily="34" charset="0"/>
                <a:ea typeface="+mn-ea"/>
                <a:cs typeface="Arial" panose="020B0604020202020204" pitchFamily="34" charset="0"/>
              </a:defRPr>
            </a:lvl2pPr>
            <a:lvl3pPr marL="687388" indent="-228600" algn="l" defTabSz="914400" rtl="0" eaLnBrk="1" latinLnBrk="0" hangingPunct="1">
              <a:spcBef>
                <a:spcPct val="20000"/>
              </a:spcBef>
              <a:buFont typeface="Wingdings" panose="05000000000000000000" pitchFamily="2" charset="2"/>
              <a:buChar char="§"/>
              <a:defRPr sz="1300" kern="1200">
                <a:solidFill>
                  <a:schemeClr val="tx1"/>
                </a:solidFill>
                <a:latin typeface="Arial" panose="020B0604020202020204" pitchFamily="34" charset="0"/>
                <a:ea typeface="+mn-ea"/>
                <a:cs typeface="Arial" panose="020B0604020202020204" pitchFamily="34" charset="0"/>
              </a:defRPr>
            </a:lvl3pPr>
            <a:lvl4pPr marL="1005840" indent="-228600" algn="l" defTabSz="914400" rtl="0" eaLnBrk="1" latinLnBrk="0" hangingPunct="1">
              <a:spcBef>
                <a:spcPct val="20000"/>
              </a:spcBef>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1280160" indent="-228600" algn="l" defTabSz="914400" rtl="0" eaLnBrk="1" latinLnBrk="0" hangingPunct="1">
              <a:spcBef>
                <a:spcPct val="20000"/>
              </a:spcBef>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1600" b="1" spc="-100" dirty="0">
                <a:solidFill>
                  <a:srgbClr val="002958"/>
                </a:solidFill>
              </a:rPr>
              <a:t>Changes go into effect for disasters declared on or after March 22, 2024</a:t>
            </a:r>
          </a:p>
        </p:txBody>
      </p:sp>
      <p:cxnSp>
        <p:nvCxnSpPr>
          <p:cNvPr id="3" name="Straight Connector 2">
            <a:extLst>
              <a:ext uri="{FF2B5EF4-FFF2-40B4-BE49-F238E27FC236}">
                <a16:creationId xmlns:a16="http://schemas.microsoft.com/office/drawing/2014/main" id="{4A77E3C4-30F0-F72D-EFAB-4CDC4E768551}"/>
              </a:ext>
            </a:extLst>
          </p:cNvPr>
          <p:cNvCxnSpPr>
            <a:cxnSpLocks/>
          </p:cNvCxnSpPr>
          <p:nvPr/>
        </p:nvCxnSpPr>
        <p:spPr>
          <a:xfrm flipV="1">
            <a:off x="9872950" y="2294675"/>
            <a:ext cx="0" cy="2317082"/>
          </a:xfrm>
          <a:prstGeom prst="line">
            <a:avLst/>
          </a:prstGeom>
          <a:ln w="12700">
            <a:solidFill>
              <a:srgbClr val="00A9E0"/>
            </a:solidFill>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98816827-EB89-874B-BE93-7082CCC017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49093" y="2058394"/>
            <a:ext cx="1044371" cy="1044371"/>
          </a:xfrm>
          <a:prstGeom prst="rect">
            <a:avLst/>
          </a:prstGeom>
        </p:spPr>
      </p:pic>
    </p:spTree>
    <p:extLst>
      <p:ext uri="{BB962C8B-B14F-4D97-AF65-F5344CB8AC3E}">
        <p14:creationId xmlns:p14="http://schemas.microsoft.com/office/powerpoint/2010/main" val="1575447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EE5F260-2E84-8938-BAF2-1DCA357484C5}"/>
              </a:ext>
            </a:extLst>
          </p:cNvPr>
          <p:cNvSpPr>
            <a:spLocks noGrp="1"/>
          </p:cNvSpPr>
          <p:nvPr>
            <p:ph type="title"/>
          </p:nvPr>
        </p:nvSpPr>
        <p:spPr>
          <a:xfrm>
            <a:off x="490411" y="297726"/>
            <a:ext cx="9418037" cy="1235090"/>
          </a:xfrm>
        </p:spPr>
        <p:txBody>
          <a:bodyPr/>
          <a:lstStyle/>
          <a:p>
            <a:r>
              <a:rPr lang="en-US" dirty="0"/>
              <a:t>Cut red tape and expand eligibility to reach more people and help them recover faster</a:t>
            </a:r>
          </a:p>
        </p:txBody>
      </p:sp>
      <p:graphicFrame>
        <p:nvGraphicFramePr>
          <p:cNvPr id="19" name="Table 17">
            <a:extLst>
              <a:ext uri="{FF2B5EF4-FFF2-40B4-BE49-F238E27FC236}">
                <a16:creationId xmlns:a16="http://schemas.microsoft.com/office/drawing/2014/main" id="{2E2616EF-4A4D-7165-33F2-643B6F15126E}"/>
              </a:ext>
            </a:extLst>
          </p:cNvPr>
          <p:cNvGraphicFramePr>
            <a:graphicFrameLocks noGrp="1"/>
          </p:cNvGraphicFramePr>
          <p:nvPr>
            <p:extLst>
              <p:ext uri="{D42A27DB-BD31-4B8C-83A1-F6EECF244321}">
                <p14:modId xmlns:p14="http://schemas.microsoft.com/office/powerpoint/2010/main" val="2544079929"/>
              </p:ext>
            </p:extLst>
          </p:nvPr>
        </p:nvGraphicFramePr>
        <p:xfrm>
          <a:off x="490411" y="4073369"/>
          <a:ext cx="3368996" cy="2150222"/>
        </p:xfrm>
        <a:graphic>
          <a:graphicData uri="http://schemas.openxmlformats.org/drawingml/2006/table">
            <a:tbl>
              <a:tblPr firstRow="1" bandRow="1">
                <a:tableStyleId>{5C22544A-7EE6-4342-B048-85BDC9FD1C3A}</a:tableStyleId>
              </a:tblPr>
              <a:tblGrid>
                <a:gridCol w="3368996">
                  <a:extLst>
                    <a:ext uri="{9D8B030D-6E8A-4147-A177-3AD203B41FA5}">
                      <a16:colId xmlns:a16="http://schemas.microsoft.com/office/drawing/2014/main" val="3306005097"/>
                    </a:ext>
                  </a:extLst>
                </a:gridCol>
              </a:tblGrid>
              <a:tr h="2150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spc="-30" baseline="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spc="-30" baseline="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DBA"/>
                    </a:solidFill>
                  </a:tcPr>
                </a:tc>
                <a:extLst>
                  <a:ext uri="{0D108BD9-81ED-4DB2-BD59-A6C34878D82A}">
                    <a16:rowId xmlns:a16="http://schemas.microsoft.com/office/drawing/2014/main" val="765030175"/>
                  </a:ext>
                </a:extLst>
              </a:tr>
            </a:tbl>
          </a:graphicData>
        </a:graphic>
      </p:graphicFrame>
      <p:graphicFrame>
        <p:nvGraphicFramePr>
          <p:cNvPr id="21" name="Table 20">
            <a:extLst>
              <a:ext uri="{FF2B5EF4-FFF2-40B4-BE49-F238E27FC236}">
                <a16:creationId xmlns:a16="http://schemas.microsoft.com/office/drawing/2014/main" id="{DCE09C41-7BA5-B2EE-9E52-C88EBA31D287}"/>
              </a:ext>
            </a:extLst>
          </p:cNvPr>
          <p:cNvGraphicFramePr>
            <a:graphicFrameLocks noGrp="1"/>
          </p:cNvGraphicFramePr>
          <p:nvPr>
            <p:extLst>
              <p:ext uri="{D42A27DB-BD31-4B8C-83A1-F6EECF244321}">
                <p14:modId xmlns:p14="http://schemas.microsoft.com/office/powerpoint/2010/main" val="3297621895"/>
              </p:ext>
            </p:extLst>
          </p:nvPr>
        </p:nvGraphicFramePr>
        <p:xfrm>
          <a:off x="4125080" y="1709520"/>
          <a:ext cx="3368996" cy="2150222"/>
        </p:xfrm>
        <a:graphic>
          <a:graphicData uri="http://schemas.openxmlformats.org/drawingml/2006/table">
            <a:tbl>
              <a:tblPr firstRow="1" bandRow="1">
                <a:tableStyleId>{5C22544A-7EE6-4342-B048-85BDC9FD1C3A}</a:tableStyleId>
              </a:tblPr>
              <a:tblGrid>
                <a:gridCol w="3368996">
                  <a:extLst>
                    <a:ext uri="{9D8B030D-6E8A-4147-A177-3AD203B41FA5}">
                      <a16:colId xmlns:a16="http://schemas.microsoft.com/office/drawing/2014/main" val="3306005097"/>
                    </a:ext>
                  </a:extLst>
                </a:gridCol>
              </a:tblGrid>
              <a:tr h="2150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spc="-30" baseline="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spc="-30" baseline="0" dirty="0">
                        <a:solidFill>
                          <a:schemeClr val="bg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DBA"/>
                    </a:solidFill>
                  </a:tcPr>
                </a:tc>
                <a:extLst>
                  <a:ext uri="{0D108BD9-81ED-4DB2-BD59-A6C34878D82A}">
                    <a16:rowId xmlns:a16="http://schemas.microsoft.com/office/drawing/2014/main" val="765030175"/>
                  </a:ext>
                </a:extLst>
              </a:tr>
            </a:tbl>
          </a:graphicData>
        </a:graphic>
      </p:graphicFrame>
      <p:graphicFrame>
        <p:nvGraphicFramePr>
          <p:cNvPr id="23" name="Table 22">
            <a:extLst>
              <a:ext uri="{FF2B5EF4-FFF2-40B4-BE49-F238E27FC236}">
                <a16:creationId xmlns:a16="http://schemas.microsoft.com/office/drawing/2014/main" id="{1FE9AAEF-512A-63E2-B405-249671278BFB}"/>
              </a:ext>
            </a:extLst>
          </p:cNvPr>
          <p:cNvGraphicFramePr>
            <a:graphicFrameLocks noGrp="1"/>
          </p:cNvGraphicFramePr>
          <p:nvPr>
            <p:extLst>
              <p:ext uri="{D42A27DB-BD31-4B8C-83A1-F6EECF244321}">
                <p14:modId xmlns:p14="http://schemas.microsoft.com/office/powerpoint/2010/main" val="1450461432"/>
              </p:ext>
            </p:extLst>
          </p:nvPr>
        </p:nvGraphicFramePr>
        <p:xfrm>
          <a:off x="7759748" y="1709520"/>
          <a:ext cx="3368996" cy="2150222"/>
        </p:xfrm>
        <a:graphic>
          <a:graphicData uri="http://schemas.openxmlformats.org/drawingml/2006/table">
            <a:tbl>
              <a:tblPr firstRow="1" bandRow="1">
                <a:tableStyleId>{5C22544A-7EE6-4342-B048-85BDC9FD1C3A}</a:tableStyleId>
              </a:tblPr>
              <a:tblGrid>
                <a:gridCol w="3368996">
                  <a:extLst>
                    <a:ext uri="{9D8B030D-6E8A-4147-A177-3AD203B41FA5}">
                      <a16:colId xmlns:a16="http://schemas.microsoft.com/office/drawing/2014/main" val="3306005097"/>
                    </a:ext>
                  </a:extLst>
                </a:gridCol>
              </a:tblGrid>
              <a:tr h="2150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spc="-30" baseline="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spc="-30" baseline="0" dirty="0">
                        <a:solidFill>
                          <a:schemeClr val="bg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DBA"/>
                    </a:solidFill>
                  </a:tcPr>
                </a:tc>
                <a:extLst>
                  <a:ext uri="{0D108BD9-81ED-4DB2-BD59-A6C34878D82A}">
                    <a16:rowId xmlns:a16="http://schemas.microsoft.com/office/drawing/2014/main" val="765030175"/>
                  </a:ext>
                </a:extLst>
              </a:tr>
            </a:tbl>
          </a:graphicData>
        </a:graphic>
      </p:graphicFrame>
      <p:graphicFrame>
        <p:nvGraphicFramePr>
          <p:cNvPr id="25" name="Table 17">
            <a:extLst>
              <a:ext uri="{FF2B5EF4-FFF2-40B4-BE49-F238E27FC236}">
                <a16:creationId xmlns:a16="http://schemas.microsoft.com/office/drawing/2014/main" id="{987E1DAF-305A-770D-AA39-EAE2B4306E47}"/>
              </a:ext>
            </a:extLst>
          </p:cNvPr>
          <p:cNvGraphicFramePr>
            <a:graphicFrameLocks noGrp="1"/>
          </p:cNvGraphicFramePr>
          <p:nvPr>
            <p:extLst>
              <p:ext uri="{D42A27DB-BD31-4B8C-83A1-F6EECF244321}">
                <p14:modId xmlns:p14="http://schemas.microsoft.com/office/powerpoint/2010/main" val="1100681564"/>
              </p:ext>
            </p:extLst>
          </p:nvPr>
        </p:nvGraphicFramePr>
        <p:xfrm>
          <a:off x="490411" y="1707075"/>
          <a:ext cx="3368996" cy="2150222"/>
        </p:xfrm>
        <a:graphic>
          <a:graphicData uri="http://schemas.openxmlformats.org/drawingml/2006/table">
            <a:tbl>
              <a:tblPr firstRow="1" bandRow="1">
                <a:tableStyleId>{5C22544A-7EE6-4342-B048-85BDC9FD1C3A}</a:tableStyleId>
              </a:tblPr>
              <a:tblGrid>
                <a:gridCol w="3368996">
                  <a:extLst>
                    <a:ext uri="{9D8B030D-6E8A-4147-A177-3AD203B41FA5}">
                      <a16:colId xmlns:a16="http://schemas.microsoft.com/office/drawing/2014/main" val="3306005097"/>
                    </a:ext>
                  </a:extLst>
                </a:gridCol>
              </a:tblGrid>
              <a:tr h="2150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spc="-30" baseline="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spc="-30" baseline="0" dirty="0">
                        <a:solidFill>
                          <a:schemeClr val="bg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DBA"/>
                    </a:solidFill>
                  </a:tcPr>
                </a:tc>
                <a:extLst>
                  <a:ext uri="{0D108BD9-81ED-4DB2-BD59-A6C34878D82A}">
                    <a16:rowId xmlns:a16="http://schemas.microsoft.com/office/drawing/2014/main" val="765030175"/>
                  </a:ext>
                </a:extLst>
              </a:tr>
            </a:tbl>
          </a:graphicData>
        </a:graphic>
      </p:graphicFrame>
      <p:graphicFrame>
        <p:nvGraphicFramePr>
          <p:cNvPr id="26" name="Table 25">
            <a:extLst>
              <a:ext uri="{FF2B5EF4-FFF2-40B4-BE49-F238E27FC236}">
                <a16:creationId xmlns:a16="http://schemas.microsoft.com/office/drawing/2014/main" id="{F7BE107D-610D-DF55-8F03-E83A9C738346}"/>
              </a:ext>
            </a:extLst>
          </p:cNvPr>
          <p:cNvGraphicFramePr>
            <a:graphicFrameLocks noGrp="1"/>
          </p:cNvGraphicFramePr>
          <p:nvPr>
            <p:extLst>
              <p:ext uri="{D42A27DB-BD31-4B8C-83A1-F6EECF244321}">
                <p14:modId xmlns:p14="http://schemas.microsoft.com/office/powerpoint/2010/main" val="4247618154"/>
              </p:ext>
            </p:extLst>
          </p:nvPr>
        </p:nvGraphicFramePr>
        <p:xfrm>
          <a:off x="4125080" y="4073369"/>
          <a:ext cx="3368996" cy="2150222"/>
        </p:xfrm>
        <a:graphic>
          <a:graphicData uri="http://schemas.openxmlformats.org/drawingml/2006/table">
            <a:tbl>
              <a:tblPr firstRow="1" bandRow="1">
                <a:tableStyleId>{5C22544A-7EE6-4342-B048-85BDC9FD1C3A}</a:tableStyleId>
              </a:tblPr>
              <a:tblGrid>
                <a:gridCol w="3368996">
                  <a:extLst>
                    <a:ext uri="{9D8B030D-6E8A-4147-A177-3AD203B41FA5}">
                      <a16:colId xmlns:a16="http://schemas.microsoft.com/office/drawing/2014/main" val="3306005097"/>
                    </a:ext>
                  </a:extLst>
                </a:gridCol>
              </a:tblGrid>
              <a:tr h="2150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spc="-30" baseline="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spc="-30" baseline="0" dirty="0">
                        <a:solidFill>
                          <a:schemeClr val="bg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DBA"/>
                    </a:solidFill>
                  </a:tcPr>
                </a:tc>
                <a:extLst>
                  <a:ext uri="{0D108BD9-81ED-4DB2-BD59-A6C34878D82A}">
                    <a16:rowId xmlns:a16="http://schemas.microsoft.com/office/drawing/2014/main" val="765030175"/>
                  </a:ext>
                </a:extLst>
              </a:tr>
            </a:tbl>
          </a:graphicData>
        </a:graphic>
      </p:graphicFrame>
      <p:sp>
        <p:nvSpPr>
          <p:cNvPr id="28" name="TextBox 27">
            <a:extLst>
              <a:ext uri="{FF2B5EF4-FFF2-40B4-BE49-F238E27FC236}">
                <a16:creationId xmlns:a16="http://schemas.microsoft.com/office/drawing/2014/main" id="{E03CBC7D-1542-4B57-3B0D-3105593A4F94}"/>
              </a:ext>
            </a:extLst>
          </p:cNvPr>
          <p:cNvSpPr txBox="1">
            <a:spLocks/>
          </p:cNvSpPr>
          <p:nvPr/>
        </p:nvSpPr>
        <p:spPr>
          <a:xfrm>
            <a:off x="530733" y="4837252"/>
            <a:ext cx="3288347" cy="954107"/>
          </a:xfrm>
          <a:prstGeom prst="rect">
            <a:avLst/>
          </a:prstGeom>
          <a:noFill/>
          <a:ln>
            <a:noFill/>
          </a:ln>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FEMA is simplifying its definition of “habitability” to broaden eligibility to include repairs to homes with pre-existing conditions.</a:t>
            </a:r>
          </a:p>
        </p:txBody>
      </p:sp>
      <p:sp>
        <p:nvSpPr>
          <p:cNvPr id="29" name="TextBox 28">
            <a:extLst>
              <a:ext uri="{FF2B5EF4-FFF2-40B4-BE49-F238E27FC236}">
                <a16:creationId xmlns:a16="http://schemas.microsoft.com/office/drawing/2014/main" id="{14E8B2A3-165F-3567-A6CC-2117EB7F98E8}"/>
              </a:ext>
            </a:extLst>
          </p:cNvPr>
          <p:cNvSpPr txBox="1">
            <a:spLocks/>
          </p:cNvSpPr>
          <p:nvPr/>
        </p:nvSpPr>
        <p:spPr>
          <a:xfrm>
            <a:off x="527477" y="4190921"/>
            <a:ext cx="3368996" cy="646331"/>
          </a:xfrm>
          <a:prstGeom prst="rect">
            <a:avLst/>
          </a:prstGeom>
          <a:noFill/>
          <a:ln>
            <a:noFill/>
          </a:ln>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Expanding Habitability Criteria: </a:t>
            </a:r>
          </a:p>
        </p:txBody>
      </p:sp>
      <p:sp>
        <p:nvSpPr>
          <p:cNvPr id="38" name="TextBox 37">
            <a:extLst>
              <a:ext uri="{FF2B5EF4-FFF2-40B4-BE49-F238E27FC236}">
                <a16:creationId xmlns:a16="http://schemas.microsoft.com/office/drawing/2014/main" id="{76A3733A-8CC1-E842-5176-9EA927A5EF52}"/>
              </a:ext>
            </a:extLst>
          </p:cNvPr>
          <p:cNvSpPr txBox="1">
            <a:spLocks/>
          </p:cNvSpPr>
          <p:nvPr/>
        </p:nvSpPr>
        <p:spPr>
          <a:xfrm>
            <a:off x="4168657" y="2492448"/>
            <a:ext cx="3248025" cy="1169551"/>
          </a:xfrm>
          <a:prstGeom prst="rect">
            <a:avLst/>
          </a:prstGeom>
          <a:noFill/>
          <a:ln>
            <a:noFill/>
          </a:ln>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FEMA is streamlining insurance-related rules to help survivors who do not receive enough assistance from their insurance company to cover their rebuilding costs.</a:t>
            </a:r>
          </a:p>
        </p:txBody>
      </p:sp>
      <p:sp>
        <p:nvSpPr>
          <p:cNvPr id="39" name="TextBox 38">
            <a:extLst>
              <a:ext uri="{FF2B5EF4-FFF2-40B4-BE49-F238E27FC236}">
                <a16:creationId xmlns:a16="http://schemas.microsoft.com/office/drawing/2014/main" id="{ADA131E2-5C94-BAA0-6DD7-765814DADAC1}"/>
              </a:ext>
            </a:extLst>
          </p:cNvPr>
          <p:cNvSpPr txBox="1">
            <a:spLocks/>
          </p:cNvSpPr>
          <p:nvPr/>
        </p:nvSpPr>
        <p:spPr>
          <a:xfrm>
            <a:off x="4174501" y="1858203"/>
            <a:ext cx="2928557" cy="646331"/>
          </a:xfrm>
          <a:prstGeom prst="rect">
            <a:avLst/>
          </a:prstGeom>
          <a:noFill/>
          <a:ln>
            <a:noFill/>
          </a:ln>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Helping Underinsured Survivors:</a:t>
            </a:r>
          </a:p>
        </p:txBody>
      </p:sp>
      <p:sp>
        <p:nvSpPr>
          <p:cNvPr id="40" name="TextBox 39">
            <a:extLst>
              <a:ext uri="{FF2B5EF4-FFF2-40B4-BE49-F238E27FC236}">
                <a16:creationId xmlns:a16="http://schemas.microsoft.com/office/drawing/2014/main" id="{8DFE9705-55D5-68ED-8D34-73CA8EF4A53C}"/>
              </a:ext>
            </a:extLst>
          </p:cNvPr>
          <p:cNvSpPr txBox="1">
            <a:spLocks/>
          </p:cNvSpPr>
          <p:nvPr/>
        </p:nvSpPr>
        <p:spPr>
          <a:xfrm>
            <a:off x="7828040" y="2452560"/>
            <a:ext cx="3288347" cy="1169551"/>
          </a:xfrm>
          <a:prstGeom prst="rect">
            <a:avLst/>
          </a:prstGeom>
          <a:noFill/>
          <a:ln>
            <a:noFill/>
          </a:ln>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EMA is simplifying the process so entrepreneurs, gig workers and other self-employed individuals can more easily reopen their businesses after a disaster.</a:t>
            </a:r>
          </a:p>
        </p:txBody>
      </p:sp>
      <p:sp>
        <p:nvSpPr>
          <p:cNvPr id="41" name="TextBox 40">
            <a:extLst>
              <a:ext uri="{FF2B5EF4-FFF2-40B4-BE49-F238E27FC236}">
                <a16:creationId xmlns:a16="http://schemas.microsoft.com/office/drawing/2014/main" id="{44B358E1-A82D-67C2-C5F1-27E91D51E4AF}"/>
              </a:ext>
            </a:extLst>
          </p:cNvPr>
          <p:cNvSpPr txBox="1">
            <a:spLocks/>
          </p:cNvSpPr>
          <p:nvPr/>
        </p:nvSpPr>
        <p:spPr>
          <a:xfrm>
            <a:off x="7821523" y="1827072"/>
            <a:ext cx="3368996" cy="646331"/>
          </a:xfrm>
          <a:prstGeom prst="rect">
            <a:avLst/>
          </a:prstGeom>
          <a:noFill/>
          <a:ln>
            <a:noFill/>
          </a:ln>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Simplifying Assistance for Entrepreneurs:</a:t>
            </a:r>
          </a:p>
        </p:txBody>
      </p:sp>
      <p:sp>
        <p:nvSpPr>
          <p:cNvPr id="42" name="TextBox 41">
            <a:extLst>
              <a:ext uri="{FF2B5EF4-FFF2-40B4-BE49-F238E27FC236}">
                <a16:creationId xmlns:a16="http://schemas.microsoft.com/office/drawing/2014/main" id="{7468B558-6415-9037-776E-5E4F13C83107}"/>
              </a:ext>
            </a:extLst>
          </p:cNvPr>
          <p:cNvSpPr txBox="1">
            <a:spLocks/>
          </p:cNvSpPr>
          <p:nvPr/>
        </p:nvSpPr>
        <p:spPr>
          <a:xfrm>
            <a:off x="543090" y="2513487"/>
            <a:ext cx="3384609" cy="1169551"/>
          </a:xfrm>
          <a:prstGeom prst="rect">
            <a:avLst/>
          </a:prstGeom>
          <a:noFill/>
          <a:ln>
            <a:noFill/>
          </a:ln>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FEMA is removing the requirement that survivors apply for a U.S. Small Business Administration (SBA) loan before being considered for certain types of financial assistance.</a:t>
            </a:r>
          </a:p>
        </p:txBody>
      </p:sp>
      <p:sp>
        <p:nvSpPr>
          <p:cNvPr id="43" name="TextBox 42">
            <a:extLst>
              <a:ext uri="{FF2B5EF4-FFF2-40B4-BE49-F238E27FC236}">
                <a16:creationId xmlns:a16="http://schemas.microsoft.com/office/drawing/2014/main" id="{ABE0F52D-E898-4B35-1C9F-305F69857C6F}"/>
              </a:ext>
            </a:extLst>
          </p:cNvPr>
          <p:cNvSpPr txBox="1">
            <a:spLocks/>
          </p:cNvSpPr>
          <p:nvPr/>
        </p:nvSpPr>
        <p:spPr>
          <a:xfrm>
            <a:off x="552191" y="1867156"/>
            <a:ext cx="3368996" cy="646331"/>
          </a:xfrm>
          <a:prstGeom prst="rect">
            <a:avLst/>
          </a:prstGeom>
          <a:noFill/>
          <a:ln>
            <a:noFill/>
          </a:ln>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Removing Loan Application Requirements:</a:t>
            </a:r>
          </a:p>
        </p:txBody>
      </p:sp>
      <p:sp>
        <p:nvSpPr>
          <p:cNvPr id="44" name="TextBox 43">
            <a:extLst>
              <a:ext uri="{FF2B5EF4-FFF2-40B4-BE49-F238E27FC236}">
                <a16:creationId xmlns:a16="http://schemas.microsoft.com/office/drawing/2014/main" id="{07E0753E-F9BA-89DD-B89A-42D399013177}"/>
              </a:ext>
            </a:extLst>
          </p:cNvPr>
          <p:cNvSpPr txBox="1">
            <a:spLocks/>
          </p:cNvSpPr>
          <p:nvPr/>
        </p:nvSpPr>
        <p:spPr>
          <a:xfrm>
            <a:off x="4181015" y="4868165"/>
            <a:ext cx="3288347" cy="954107"/>
          </a:xfrm>
          <a:prstGeom prst="rect">
            <a:avLst/>
          </a:prstGeom>
          <a:noFill/>
          <a:ln>
            <a:noFill/>
          </a:ln>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Survivors with disabilities can use FEMA funding to make certain accessibility improvements to homes damaged by a declared disaster.</a:t>
            </a:r>
          </a:p>
        </p:txBody>
      </p:sp>
      <p:sp>
        <p:nvSpPr>
          <p:cNvPr id="45" name="TextBox 44">
            <a:extLst>
              <a:ext uri="{FF2B5EF4-FFF2-40B4-BE49-F238E27FC236}">
                <a16:creationId xmlns:a16="http://schemas.microsoft.com/office/drawing/2014/main" id="{2D30839F-A934-81A1-0033-222AAECAAD95}"/>
              </a:ext>
            </a:extLst>
          </p:cNvPr>
          <p:cNvSpPr txBox="1">
            <a:spLocks/>
          </p:cNvSpPr>
          <p:nvPr/>
        </p:nvSpPr>
        <p:spPr>
          <a:xfrm>
            <a:off x="4174494" y="4233450"/>
            <a:ext cx="3328688" cy="646331"/>
          </a:xfrm>
          <a:prstGeom prst="rect">
            <a:avLst/>
          </a:prstGeom>
          <a:noFill/>
          <a:ln>
            <a:noFill/>
          </a:ln>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Making Accessibility Improvements: </a:t>
            </a:r>
          </a:p>
        </p:txBody>
      </p:sp>
      <p:graphicFrame>
        <p:nvGraphicFramePr>
          <p:cNvPr id="2" name="Table 1">
            <a:extLst>
              <a:ext uri="{FF2B5EF4-FFF2-40B4-BE49-F238E27FC236}">
                <a16:creationId xmlns:a16="http://schemas.microsoft.com/office/drawing/2014/main" id="{714FECED-2F3D-D776-A725-A61E7B51C94C}"/>
              </a:ext>
            </a:extLst>
          </p:cNvPr>
          <p:cNvGraphicFramePr>
            <a:graphicFrameLocks noGrp="1"/>
          </p:cNvGraphicFramePr>
          <p:nvPr>
            <p:extLst>
              <p:ext uri="{D42A27DB-BD31-4B8C-83A1-F6EECF244321}">
                <p14:modId xmlns:p14="http://schemas.microsoft.com/office/powerpoint/2010/main" val="2411788695"/>
              </p:ext>
            </p:extLst>
          </p:nvPr>
        </p:nvGraphicFramePr>
        <p:xfrm>
          <a:off x="7759748" y="4073369"/>
          <a:ext cx="3368996" cy="2150222"/>
        </p:xfrm>
        <a:graphic>
          <a:graphicData uri="http://schemas.openxmlformats.org/drawingml/2006/table">
            <a:tbl>
              <a:tblPr firstRow="1" bandRow="1">
                <a:tableStyleId>{5C22544A-7EE6-4342-B048-85BDC9FD1C3A}</a:tableStyleId>
              </a:tblPr>
              <a:tblGrid>
                <a:gridCol w="3368996">
                  <a:extLst>
                    <a:ext uri="{9D8B030D-6E8A-4147-A177-3AD203B41FA5}">
                      <a16:colId xmlns:a16="http://schemas.microsoft.com/office/drawing/2014/main" val="3306005097"/>
                    </a:ext>
                  </a:extLst>
                </a:gridCol>
              </a:tblGrid>
              <a:tr h="2150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spc="-30" baseline="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spc="-30" baseline="0" dirty="0">
                        <a:solidFill>
                          <a:schemeClr val="bg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DBA"/>
                    </a:solidFill>
                  </a:tcPr>
                </a:tc>
                <a:extLst>
                  <a:ext uri="{0D108BD9-81ED-4DB2-BD59-A6C34878D82A}">
                    <a16:rowId xmlns:a16="http://schemas.microsoft.com/office/drawing/2014/main" val="765030175"/>
                  </a:ext>
                </a:extLst>
              </a:tr>
            </a:tbl>
          </a:graphicData>
        </a:graphic>
      </p:graphicFrame>
      <p:sp>
        <p:nvSpPr>
          <p:cNvPr id="3" name="TextBox 2">
            <a:extLst>
              <a:ext uri="{FF2B5EF4-FFF2-40B4-BE49-F238E27FC236}">
                <a16:creationId xmlns:a16="http://schemas.microsoft.com/office/drawing/2014/main" id="{EDE0F1FA-97E7-4DF7-3506-BA714E0D5A60}"/>
              </a:ext>
            </a:extLst>
          </p:cNvPr>
          <p:cNvSpPr txBox="1">
            <a:spLocks/>
          </p:cNvSpPr>
          <p:nvPr/>
        </p:nvSpPr>
        <p:spPr>
          <a:xfrm>
            <a:off x="7815683" y="4868165"/>
            <a:ext cx="3288347" cy="954107"/>
          </a:xfrm>
          <a:prstGeom prst="rect">
            <a:avLst/>
          </a:prstGeom>
          <a:noFill/>
          <a:ln>
            <a:noFill/>
          </a:ln>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Eligible survivors may now receive assistance for a personal or family computer that is damaged by a disaster. </a:t>
            </a:r>
          </a:p>
        </p:txBody>
      </p:sp>
      <p:sp>
        <p:nvSpPr>
          <p:cNvPr id="4" name="TextBox 3">
            <a:extLst>
              <a:ext uri="{FF2B5EF4-FFF2-40B4-BE49-F238E27FC236}">
                <a16:creationId xmlns:a16="http://schemas.microsoft.com/office/drawing/2014/main" id="{5C12A8E7-5A00-4387-0E62-266A86798C5B}"/>
              </a:ext>
            </a:extLst>
          </p:cNvPr>
          <p:cNvSpPr txBox="1">
            <a:spLocks/>
          </p:cNvSpPr>
          <p:nvPr/>
        </p:nvSpPr>
        <p:spPr>
          <a:xfrm>
            <a:off x="7809162" y="4233450"/>
            <a:ext cx="3328688" cy="646331"/>
          </a:xfrm>
          <a:prstGeom prst="rect">
            <a:avLst/>
          </a:prstGeom>
          <a:noFill/>
          <a:ln>
            <a:noFill/>
          </a:ln>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Expanding Assistance for Computing Devices:</a:t>
            </a:r>
          </a:p>
        </p:txBody>
      </p:sp>
    </p:spTree>
    <p:extLst>
      <p:ext uri="{BB962C8B-B14F-4D97-AF65-F5344CB8AC3E}">
        <p14:creationId xmlns:p14="http://schemas.microsoft.com/office/powerpoint/2010/main" val="2403511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43E18-BA37-9344-7AE6-F4C8A12E6659}"/>
            </a:ext>
          </a:extLst>
        </p:cNvPr>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4625026-8FF7-7152-9DCD-24B36288B529}"/>
              </a:ext>
            </a:extLst>
          </p:cNvPr>
          <p:cNvCxnSpPr>
            <a:cxnSpLocks/>
          </p:cNvCxnSpPr>
          <p:nvPr/>
        </p:nvCxnSpPr>
        <p:spPr>
          <a:xfrm>
            <a:off x="490411" y="1468800"/>
            <a:ext cx="1719389" cy="0"/>
          </a:xfrm>
          <a:prstGeom prst="line">
            <a:avLst/>
          </a:prstGeom>
          <a:ln>
            <a:solidFill>
              <a:srgbClr val="00A9E0"/>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DB21BB30-07D8-A11B-96A6-64C48B7FB7D4}"/>
              </a:ext>
            </a:extLst>
          </p:cNvPr>
          <p:cNvSpPr txBox="1">
            <a:spLocks/>
          </p:cNvSpPr>
          <p:nvPr/>
        </p:nvSpPr>
        <p:spPr>
          <a:xfrm>
            <a:off x="343004" y="6656549"/>
            <a:ext cx="1744559" cy="492504"/>
          </a:xfrm>
          <a:prstGeom prst="rect">
            <a:avLst/>
          </a:prstGeom>
          <a:ln>
            <a:noFill/>
          </a:ln>
        </p:spPr>
        <p:txBody>
          <a:bodyPr vert="horz" lIns="0" tIns="0" rIns="0" bIns="0" rtlCol="0" anchor="t">
            <a:noAutofit/>
          </a:bodyPr>
          <a:lstStyle>
            <a:lvl1pPr algn="l" defTabSz="914400" rtl="0" eaLnBrk="1" latinLnBrk="0" hangingPunct="1">
              <a:spcBef>
                <a:spcPct val="0"/>
              </a:spcBef>
              <a:buNone/>
              <a:defRPr sz="3400" b="0" kern="1200">
                <a:solidFill>
                  <a:schemeClr val="bg1"/>
                </a:solidFill>
                <a:latin typeface="Arial" panose="020B0604020202020204" pitchFamily="34" charset="0"/>
                <a:ea typeface="+mj-ea"/>
                <a:cs typeface="Arial" panose="020B0604020202020204" pitchFamily="34" charset="0"/>
              </a:defRPr>
            </a:lvl1pPr>
          </a:lstStyle>
          <a:p>
            <a:pPr marL="0" marR="0" indent="0" algn="l" defTabSz="914400" rtl="0" eaLnBrk="1" fontAlgn="auto" latinLnBrk="0" hangingPunct="1">
              <a:lnSpc>
                <a:spcPct val="100000"/>
              </a:lnSpc>
              <a:spcBef>
                <a:spcPct val="0"/>
              </a:spcBef>
              <a:spcAft>
                <a:spcPts val="0"/>
              </a:spcAft>
              <a:buClrTx/>
              <a:buSzTx/>
              <a:buFontTx/>
              <a:buNone/>
              <a:tabLst/>
              <a:defRPr/>
            </a:pPr>
            <a:fld id="{DA33BCA4-6A06-3C43-92D2-D0E390B16992}" type="slidenum">
              <a:rPr lang="uk-UA" sz="800" b="1" i="0" smtClean="0">
                <a:effectLst/>
                <a:latin typeface="Arial" panose="020B0604020202020204" pitchFamily="34" charset="0"/>
                <a:cs typeface="Arial" panose="020B0604020202020204" pitchFamily="34" charset="0"/>
              </a:rPr>
              <a:t>7</a:t>
            </a:fld>
            <a:r>
              <a:rPr lang="en-US" sz="800" b="1" i="0">
                <a:effectLst/>
                <a:latin typeface="Arial" panose="020B0604020202020204" pitchFamily="34" charset="0"/>
                <a:cs typeface="Arial" panose="020B0604020202020204" pitchFamily="34" charset="0"/>
              </a:rPr>
              <a:t>  </a:t>
            </a:r>
          </a:p>
        </p:txBody>
      </p:sp>
      <p:sp>
        <p:nvSpPr>
          <p:cNvPr id="12" name="Text Placeholder 4">
            <a:extLst>
              <a:ext uri="{FF2B5EF4-FFF2-40B4-BE49-F238E27FC236}">
                <a16:creationId xmlns:a16="http://schemas.microsoft.com/office/drawing/2014/main" id="{6FB506B0-190B-C2B5-997A-FCB304F97953}"/>
              </a:ext>
            </a:extLst>
          </p:cNvPr>
          <p:cNvSpPr txBox="1">
            <a:spLocks/>
          </p:cNvSpPr>
          <p:nvPr/>
        </p:nvSpPr>
        <p:spPr>
          <a:xfrm>
            <a:off x="490410" y="1959002"/>
            <a:ext cx="10932963" cy="4227053"/>
          </a:xfrm>
          <a:prstGeom prst="rect">
            <a:avLst/>
          </a:prstGeom>
        </p:spPr>
        <p:txBody>
          <a:bodyPr lIns="0" tIns="0" rIns="0" bIns="0" anchor="t"/>
          <a:lstStyle>
            <a:lvl1pPr marL="0" indent="0" algn="l" defTabSz="914400" rtl="0" eaLnBrk="1" latinLnBrk="0" hangingPunct="1">
              <a:spcBef>
                <a:spcPts val="0"/>
              </a:spcBef>
              <a:spcAft>
                <a:spcPts val="1200"/>
              </a:spcAft>
              <a:buFont typeface="Arial" pitchFamily="34" charset="0"/>
              <a:buNone/>
              <a:defRPr sz="1300" kern="1200">
                <a:solidFill>
                  <a:srgbClr val="004165"/>
                </a:solidFill>
                <a:latin typeface="Arial" panose="020B0604020202020204" pitchFamily="34" charset="0"/>
                <a:ea typeface="+mn-ea"/>
                <a:cs typeface="Arial" panose="020B0604020202020204" pitchFamily="34" charset="0"/>
              </a:defRPr>
            </a:lvl1pPr>
            <a:lvl2pPr marL="182880" indent="0" algn="l" defTabSz="914400" rtl="0" eaLnBrk="1" latinLnBrk="0" hangingPunct="1">
              <a:spcBef>
                <a:spcPct val="20000"/>
              </a:spcBef>
              <a:buClr>
                <a:srgbClr val="AA272C"/>
              </a:buClr>
              <a:buSzPct val="100000"/>
              <a:buFont typeface="Wingdings" panose="05000000000000000000" pitchFamily="2" charset="2"/>
              <a:buNone/>
              <a:defRPr sz="1300" kern="1200">
                <a:solidFill>
                  <a:schemeClr val="tx1"/>
                </a:solidFill>
                <a:latin typeface="Arial" panose="020B0604020202020204" pitchFamily="34" charset="0"/>
                <a:ea typeface="+mn-ea"/>
                <a:cs typeface="Arial" panose="020B0604020202020204" pitchFamily="34" charset="0"/>
              </a:defRPr>
            </a:lvl2pPr>
            <a:lvl3pPr marL="687388" indent="-228600" algn="l" defTabSz="914400" rtl="0" eaLnBrk="1" latinLnBrk="0" hangingPunct="1">
              <a:spcBef>
                <a:spcPct val="20000"/>
              </a:spcBef>
              <a:buFont typeface="Wingdings" panose="05000000000000000000" pitchFamily="2" charset="2"/>
              <a:buChar char="§"/>
              <a:defRPr sz="1300" kern="1200">
                <a:solidFill>
                  <a:schemeClr val="tx1"/>
                </a:solidFill>
                <a:latin typeface="Arial" panose="020B0604020202020204" pitchFamily="34" charset="0"/>
                <a:ea typeface="+mn-ea"/>
                <a:cs typeface="Arial" panose="020B0604020202020204" pitchFamily="34" charset="0"/>
              </a:defRPr>
            </a:lvl3pPr>
            <a:lvl4pPr marL="1005840" indent="-228600" algn="l" defTabSz="914400" rtl="0" eaLnBrk="1" latinLnBrk="0" hangingPunct="1">
              <a:spcBef>
                <a:spcPct val="20000"/>
              </a:spcBef>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1280160" indent="-228600" algn="l" defTabSz="914400" rtl="0" eaLnBrk="1" latinLnBrk="0" hangingPunct="1">
              <a:spcBef>
                <a:spcPct val="20000"/>
              </a:spcBef>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Aft>
                <a:spcPts val="0"/>
              </a:spcAft>
              <a:buFont typeface="Arial" panose="020B0604020202020204" pitchFamily="34" charset="0"/>
              <a:buChar char="•"/>
            </a:pPr>
            <a:r>
              <a:rPr lang="en-US" sz="2000" b="1" spc="-50" dirty="0">
                <a:solidFill>
                  <a:srgbClr val="002958"/>
                </a:solidFill>
                <a:latin typeface="+mn-lt"/>
              </a:rPr>
              <a:t>Removing Barriers for Late Applicants</a:t>
            </a:r>
          </a:p>
          <a:p>
            <a:pPr marL="468630" lvl="1" indent="-285750">
              <a:spcAft>
                <a:spcPts val="1200"/>
              </a:spcAft>
              <a:buFont typeface="Arial" panose="020B0604020202020204" pitchFamily="34" charset="0"/>
              <a:buChar char="•"/>
            </a:pPr>
            <a:r>
              <a:rPr lang="en-US" sz="1800" spc="-50" dirty="0">
                <a:solidFill>
                  <a:srgbClr val="002958"/>
                </a:solidFill>
                <a:latin typeface="+mn-lt"/>
              </a:rPr>
              <a:t>Recognizing the challenges already confronting disaster survivors, those requesting approval for a late application no longer must provide documentation supporting the reason for their late application</a:t>
            </a:r>
          </a:p>
          <a:p>
            <a:pPr marL="285750" indent="-285750">
              <a:spcAft>
                <a:spcPts val="0"/>
              </a:spcAft>
              <a:buFont typeface="Arial" panose="020B0604020202020204" pitchFamily="34" charset="0"/>
              <a:buChar char="•"/>
            </a:pPr>
            <a:r>
              <a:rPr lang="en-US" sz="2000" b="1" spc="-50" dirty="0">
                <a:solidFill>
                  <a:srgbClr val="002958"/>
                </a:solidFill>
                <a:latin typeface="+mn-lt"/>
              </a:rPr>
              <a:t>Streamlining Temporary Housing Assistance Applications</a:t>
            </a:r>
          </a:p>
          <a:p>
            <a:pPr marL="468630" lvl="1" indent="-285750">
              <a:spcAft>
                <a:spcPts val="1200"/>
              </a:spcAft>
              <a:buFont typeface="Arial" panose="020B0604020202020204" pitchFamily="34" charset="0"/>
              <a:buChar char="•"/>
            </a:pPr>
            <a:r>
              <a:rPr lang="en-US" sz="1800" spc="-50" dirty="0">
                <a:solidFill>
                  <a:srgbClr val="002958"/>
                </a:solidFill>
                <a:latin typeface="+mn-lt"/>
              </a:rPr>
              <a:t>FEMA is reducing documentation requirements for applicants seeking continued temporary housing assistance. Individual caseworkers will also engage closely with survivors who continue to request assistance to ensure applicants have support throughout their entire recovery process and have greater visibility on when their rental support will end</a:t>
            </a:r>
          </a:p>
          <a:p>
            <a:pPr marL="285750" indent="-285750">
              <a:spcAft>
                <a:spcPts val="0"/>
              </a:spcAft>
              <a:buFont typeface="Arial" panose="020B0604020202020204" pitchFamily="34" charset="0"/>
              <a:buChar char="•"/>
            </a:pPr>
            <a:r>
              <a:rPr lang="en-US" sz="2000" b="1" spc="-50" dirty="0">
                <a:solidFill>
                  <a:srgbClr val="002958"/>
                </a:solidFill>
                <a:latin typeface="+mn-lt"/>
              </a:rPr>
              <a:t>Simplifying the Process for Appeals</a:t>
            </a:r>
          </a:p>
          <a:p>
            <a:pPr marL="468630" lvl="1" indent="-285750">
              <a:buFont typeface="Arial" panose="020B0604020202020204" pitchFamily="34" charset="0"/>
              <a:buChar char="•"/>
            </a:pPr>
            <a:r>
              <a:rPr lang="en-US" sz="1800" spc="-50" dirty="0">
                <a:solidFill>
                  <a:srgbClr val="002958"/>
                </a:solidFill>
                <a:latin typeface="+mn-lt"/>
              </a:rPr>
              <a:t>Survivors who wish to appeal FEMA’s decisions on their eligibility will no longer need to provide a signed, written appeal letter to accompany the supporting documentation.</a:t>
            </a:r>
          </a:p>
        </p:txBody>
      </p:sp>
      <p:sp>
        <p:nvSpPr>
          <p:cNvPr id="13" name="Title 2">
            <a:extLst>
              <a:ext uri="{FF2B5EF4-FFF2-40B4-BE49-F238E27FC236}">
                <a16:creationId xmlns:a16="http://schemas.microsoft.com/office/drawing/2014/main" id="{4080C12C-A865-8A85-30E9-7951F6B41237}"/>
              </a:ext>
            </a:extLst>
          </p:cNvPr>
          <p:cNvSpPr txBox="1">
            <a:spLocks/>
          </p:cNvSpPr>
          <p:nvPr/>
        </p:nvSpPr>
        <p:spPr>
          <a:xfrm>
            <a:off x="490411" y="339168"/>
            <a:ext cx="9683550" cy="1212242"/>
          </a:xfrm>
          <a:prstGeom prst="rect">
            <a:avLst/>
          </a:prstGeom>
          <a:ln>
            <a:noFill/>
          </a:ln>
        </p:spPr>
        <p:txBody>
          <a:bodyPr lIns="0" tIns="0" rIns="0" bIns="0" anchor="t"/>
          <a:lstStyle>
            <a:lvl1pPr algn="l" defTabSz="914400" rtl="0" eaLnBrk="1" latinLnBrk="0" hangingPunct="1">
              <a:spcBef>
                <a:spcPct val="0"/>
              </a:spcBef>
              <a:buNone/>
              <a:defRPr sz="4500" b="1" i="0" kern="1200" spc="-150" baseline="0">
                <a:solidFill>
                  <a:schemeClr val="bg1"/>
                </a:solidFill>
                <a:latin typeface="Arial" panose="020B0604020202020204" pitchFamily="34" charset="0"/>
                <a:ea typeface="+mj-ea"/>
                <a:cs typeface="Arial" panose="020B0604020202020204" pitchFamily="34" charset="0"/>
              </a:defRPr>
            </a:lvl1pPr>
          </a:lstStyle>
          <a:p>
            <a:r>
              <a:rPr lang="en-US" sz="3500" dirty="0">
                <a:solidFill>
                  <a:srgbClr val="002958"/>
                </a:solidFill>
              </a:rPr>
              <a:t>Simplify the application process to meet survivors’ individual needs</a:t>
            </a:r>
          </a:p>
        </p:txBody>
      </p:sp>
    </p:spTree>
    <p:extLst>
      <p:ext uri="{BB962C8B-B14F-4D97-AF65-F5344CB8AC3E}">
        <p14:creationId xmlns:p14="http://schemas.microsoft.com/office/powerpoint/2010/main" val="4108341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A58DB-9578-BF64-6565-227D36A295E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E1C163-BE6F-95A9-50CC-9F3B42AEB633}"/>
              </a:ext>
            </a:extLst>
          </p:cNvPr>
          <p:cNvSpPr>
            <a:spLocks noGrp="1"/>
          </p:cNvSpPr>
          <p:nvPr>
            <p:ph type="ctrTitle"/>
          </p:nvPr>
        </p:nvSpPr>
        <p:spPr>
          <a:xfrm>
            <a:off x="450001" y="2677497"/>
            <a:ext cx="11253560" cy="751503"/>
          </a:xfrm>
        </p:spPr>
        <p:txBody>
          <a:bodyPr/>
          <a:lstStyle/>
          <a:p>
            <a:r>
              <a:rPr lang="en-US" dirty="0"/>
              <a:t>Accessible Websites</a:t>
            </a:r>
          </a:p>
        </p:txBody>
      </p:sp>
      <p:cxnSp>
        <p:nvCxnSpPr>
          <p:cNvPr id="2" name="Straight Connector 1">
            <a:extLst>
              <a:ext uri="{FF2B5EF4-FFF2-40B4-BE49-F238E27FC236}">
                <a16:creationId xmlns:a16="http://schemas.microsoft.com/office/drawing/2014/main" id="{5A3E5416-90C2-2767-F107-61465E3B492F}"/>
              </a:ext>
            </a:extLst>
          </p:cNvPr>
          <p:cNvCxnSpPr>
            <a:cxnSpLocks/>
          </p:cNvCxnSpPr>
          <p:nvPr/>
        </p:nvCxnSpPr>
        <p:spPr>
          <a:xfrm>
            <a:off x="450001" y="2502470"/>
            <a:ext cx="17193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945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B3ACB-ADB0-5A90-2351-A9A6FB4AB6F3}"/>
            </a:ext>
          </a:extLst>
        </p:cNvPr>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3E05326-5270-27DE-1E4D-C8ACF990A3A0}"/>
              </a:ext>
            </a:extLst>
          </p:cNvPr>
          <p:cNvCxnSpPr>
            <a:cxnSpLocks/>
          </p:cNvCxnSpPr>
          <p:nvPr/>
        </p:nvCxnSpPr>
        <p:spPr>
          <a:xfrm>
            <a:off x="490411" y="1468800"/>
            <a:ext cx="1719389" cy="0"/>
          </a:xfrm>
          <a:prstGeom prst="line">
            <a:avLst/>
          </a:prstGeom>
          <a:ln>
            <a:solidFill>
              <a:srgbClr val="00A9E0"/>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BF5B6EC9-12D1-85CE-2CEC-3F50B4546D31}"/>
              </a:ext>
            </a:extLst>
          </p:cNvPr>
          <p:cNvSpPr txBox="1">
            <a:spLocks/>
          </p:cNvSpPr>
          <p:nvPr/>
        </p:nvSpPr>
        <p:spPr>
          <a:xfrm>
            <a:off x="343004" y="6656549"/>
            <a:ext cx="1744559" cy="492504"/>
          </a:xfrm>
          <a:prstGeom prst="rect">
            <a:avLst/>
          </a:prstGeom>
          <a:ln>
            <a:noFill/>
          </a:ln>
        </p:spPr>
        <p:txBody>
          <a:bodyPr vert="horz" lIns="0" tIns="0" rIns="0" bIns="0" rtlCol="0" anchor="t">
            <a:noAutofit/>
          </a:bodyPr>
          <a:lstStyle>
            <a:lvl1pPr algn="l" defTabSz="914400" rtl="0" eaLnBrk="1" latinLnBrk="0" hangingPunct="1">
              <a:spcBef>
                <a:spcPct val="0"/>
              </a:spcBef>
              <a:buNone/>
              <a:defRPr sz="3400" b="0" kern="1200">
                <a:solidFill>
                  <a:schemeClr val="bg1"/>
                </a:solidFill>
                <a:latin typeface="Arial" panose="020B0604020202020204" pitchFamily="34" charset="0"/>
                <a:ea typeface="+mj-ea"/>
                <a:cs typeface="Arial" panose="020B0604020202020204" pitchFamily="34" charset="0"/>
              </a:defRPr>
            </a:lvl1pPr>
          </a:lstStyle>
          <a:p>
            <a:pPr marL="0" marR="0" indent="0" algn="l" defTabSz="914400" rtl="0" eaLnBrk="1" fontAlgn="auto" latinLnBrk="0" hangingPunct="1">
              <a:lnSpc>
                <a:spcPct val="100000"/>
              </a:lnSpc>
              <a:spcBef>
                <a:spcPct val="0"/>
              </a:spcBef>
              <a:spcAft>
                <a:spcPts val="0"/>
              </a:spcAft>
              <a:buClrTx/>
              <a:buSzTx/>
              <a:buFontTx/>
              <a:buNone/>
              <a:tabLst/>
              <a:defRPr/>
            </a:pPr>
            <a:fld id="{DA33BCA4-6A06-3C43-92D2-D0E390B16992}" type="slidenum">
              <a:rPr lang="uk-UA" sz="800" b="1" i="0" smtClean="0">
                <a:effectLst/>
                <a:latin typeface="Arial" panose="020B0604020202020204" pitchFamily="34" charset="0"/>
                <a:cs typeface="Arial" panose="020B0604020202020204" pitchFamily="34" charset="0"/>
              </a:rPr>
              <a:t>9</a:t>
            </a:fld>
            <a:r>
              <a:rPr lang="en-US" sz="800" b="1" i="0">
                <a:effectLst/>
                <a:latin typeface="Arial" panose="020B0604020202020204" pitchFamily="34" charset="0"/>
                <a:cs typeface="Arial" panose="020B0604020202020204" pitchFamily="34" charset="0"/>
              </a:rPr>
              <a:t>  </a:t>
            </a:r>
          </a:p>
        </p:txBody>
      </p:sp>
      <p:sp>
        <p:nvSpPr>
          <p:cNvPr id="9" name="TextBox 8">
            <a:extLst>
              <a:ext uri="{FF2B5EF4-FFF2-40B4-BE49-F238E27FC236}">
                <a16:creationId xmlns:a16="http://schemas.microsoft.com/office/drawing/2014/main" id="{D14C3899-4FCD-0D8C-2F14-ED4BC9BAF84F}"/>
              </a:ext>
            </a:extLst>
          </p:cNvPr>
          <p:cNvSpPr txBox="1"/>
          <p:nvPr/>
        </p:nvSpPr>
        <p:spPr>
          <a:xfrm>
            <a:off x="568506" y="6676566"/>
            <a:ext cx="2538276" cy="415498"/>
          </a:xfrm>
          <a:prstGeom prst="rect">
            <a:avLst/>
          </a:prstGeom>
          <a:noFill/>
        </p:spPr>
        <p:txBody>
          <a:bodyPr wrap="square" lIns="0" t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0" i="0" spc="-10" baseline="0">
                <a:solidFill>
                  <a:schemeClr val="bg1"/>
                </a:solidFill>
                <a:effectLst/>
                <a:latin typeface="Arial" panose="020B0604020202020204" pitchFamily="34" charset="0"/>
                <a:cs typeface="Arial" panose="020B0604020202020204" pitchFamily="34" charset="0"/>
              </a:rPr>
              <a:t>© Tidal Basin Group.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chemeClr val="bg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chemeClr val="bg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chemeClr val="bg1"/>
              </a:solidFill>
              <a:effectLst/>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E0C5F1CE-F867-91BB-1CA3-B010ACF1A40C}"/>
              </a:ext>
            </a:extLst>
          </p:cNvPr>
          <p:cNvSpPr>
            <a:spLocks noGrp="1"/>
          </p:cNvSpPr>
          <p:nvPr>
            <p:ph type="title"/>
          </p:nvPr>
        </p:nvSpPr>
        <p:spPr>
          <a:xfrm>
            <a:off x="490411" y="824833"/>
            <a:ext cx="9418037" cy="554320"/>
          </a:xfrm>
        </p:spPr>
        <p:txBody>
          <a:bodyPr/>
          <a:lstStyle/>
          <a:p>
            <a:r>
              <a:rPr lang="en-US" sz="3600" dirty="0">
                <a:solidFill>
                  <a:srgbClr val="002958"/>
                </a:solidFill>
                <a:effectLst/>
                <a:latin typeface="+mj-lt"/>
              </a:rPr>
              <a:t>Streamlining the DisasterAssistance.gov</a:t>
            </a:r>
          </a:p>
        </p:txBody>
      </p:sp>
      <p:sp>
        <p:nvSpPr>
          <p:cNvPr id="7" name="Text Placeholder 4">
            <a:extLst>
              <a:ext uri="{FF2B5EF4-FFF2-40B4-BE49-F238E27FC236}">
                <a16:creationId xmlns:a16="http://schemas.microsoft.com/office/drawing/2014/main" id="{193EB350-4703-2A06-C53C-35830B2B2D4B}"/>
              </a:ext>
            </a:extLst>
          </p:cNvPr>
          <p:cNvSpPr txBox="1">
            <a:spLocks/>
          </p:cNvSpPr>
          <p:nvPr/>
        </p:nvSpPr>
        <p:spPr>
          <a:xfrm>
            <a:off x="490410" y="1959002"/>
            <a:ext cx="7540407" cy="4227053"/>
          </a:xfrm>
          <a:prstGeom prst="rect">
            <a:avLst/>
          </a:prstGeom>
        </p:spPr>
        <p:txBody>
          <a:bodyPr lIns="0" tIns="0" rIns="0" bIns="0" anchor="t"/>
          <a:lstStyle>
            <a:lvl1pPr marL="0" indent="0" algn="l" defTabSz="914400" rtl="0" eaLnBrk="1" latinLnBrk="0" hangingPunct="1">
              <a:spcBef>
                <a:spcPts val="0"/>
              </a:spcBef>
              <a:spcAft>
                <a:spcPts val="1200"/>
              </a:spcAft>
              <a:buFont typeface="Arial" pitchFamily="34" charset="0"/>
              <a:buNone/>
              <a:defRPr sz="1300" kern="1200">
                <a:solidFill>
                  <a:srgbClr val="004165"/>
                </a:solidFill>
                <a:latin typeface="Arial" panose="020B0604020202020204" pitchFamily="34" charset="0"/>
                <a:ea typeface="+mn-ea"/>
                <a:cs typeface="Arial" panose="020B0604020202020204" pitchFamily="34" charset="0"/>
              </a:defRPr>
            </a:lvl1pPr>
            <a:lvl2pPr marL="182880" indent="0" algn="l" defTabSz="914400" rtl="0" eaLnBrk="1" latinLnBrk="0" hangingPunct="1">
              <a:spcBef>
                <a:spcPct val="20000"/>
              </a:spcBef>
              <a:buClr>
                <a:srgbClr val="AA272C"/>
              </a:buClr>
              <a:buSzPct val="100000"/>
              <a:buFont typeface="Wingdings" panose="05000000000000000000" pitchFamily="2" charset="2"/>
              <a:buNone/>
              <a:defRPr sz="1300" kern="1200">
                <a:solidFill>
                  <a:schemeClr val="tx1"/>
                </a:solidFill>
                <a:latin typeface="Arial" panose="020B0604020202020204" pitchFamily="34" charset="0"/>
                <a:ea typeface="+mn-ea"/>
                <a:cs typeface="Arial" panose="020B0604020202020204" pitchFamily="34" charset="0"/>
              </a:defRPr>
            </a:lvl2pPr>
            <a:lvl3pPr marL="687388" indent="-228600" algn="l" defTabSz="914400" rtl="0" eaLnBrk="1" latinLnBrk="0" hangingPunct="1">
              <a:spcBef>
                <a:spcPct val="20000"/>
              </a:spcBef>
              <a:buFont typeface="Wingdings" panose="05000000000000000000" pitchFamily="2" charset="2"/>
              <a:buChar char="§"/>
              <a:defRPr sz="1300" kern="1200">
                <a:solidFill>
                  <a:schemeClr val="tx1"/>
                </a:solidFill>
                <a:latin typeface="Arial" panose="020B0604020202020204" pitchFamily="34" charset="0"/>
                <a:ea typeface="+mn-ea"/>
                <a:cs typeface="Arial" panose="020B0604020202020204" pitchFamily="34" charset="0"/>
              </a:defRPr>
            </a:lvl3pPr>
            <a:lvl4pPr marL="1005840" indent="-228600" algn="l" defTabSz="914400" rtl="0" eaLnBrk="1" latinLnBrk="0" hangingPunct="1">
              <a:spcBef>
                <a:spcPct val="20000"/>
              </a:spcBef>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1280160" indent="-228600" algn="l" defTabSz="914400" rtl="0" eaLnBrk="1" latinLnBrk="0" hangingPunct="1">
              <a:spcBef>
                <a:spcPct val="20000"/>
              </a:spcBef>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Aft>
                <a:spcPts val="600"/>
              </a:spcAft>
              <a:buFont typeface="Arial" panose="020B0604020202020204" pitchFamily="34" charset="0"/>
              <a:buChar char="•"/>
            </a:pPr>
            <a:r>
              <a:rPr lang="en-US" sz="2000" spc="-50" dirty="0">
                <a:solidFill>
                  <a:srgbClr val="002958"/>
                </a:solidFill>
                <a:latin typeface="+mn-lt"/>
              </a:rPr>
              <a:t>The online application now provides survivors with easy navigation, visual progress tracking and individualized information collection</a:t>
            </a:r>
          </a:p>
          <a:p>
            <a:pPr marL="285750" indent="-285750">
              <a:spcAft>
                <a:spcPts val="600"/>
              </a:spcAft>
              <a:buFont typeface="Arial" panose="020B0604020202020204" pitchFamily="34" charset="0"/>
              <a:buChar char="•"/>
            </a:pPr>
            <a:r>
              <a:rPr lang="en-US" sz="2000" spc="-50" dirty="0">
                <a:solidFill>
                  <a:srgbClr val="002958"/>
                </a:solidFill>
                <a:latin typeface="+mn-lt"/>
              </a:rPr>
              <a:t>This change will reduce time burdens for survivors post-disaster, when they are in greatest need and the most overwhelmed</a:t>
            </a:r>
          </a:p>
          <a:p>
            <a:pPr marL="285750" indent="-285750">
              <a:spcAft>
                <a:spcPts val="0"/>
              </a:spcAft>
              <a:buFont typeface="Arial" panose="020B0604020202020204" pitchFamily="34" charset="0"/>
              <a:buChar char="•"/>
            </a:pPr>
            <a:r>
              <a:rPr lang="en-US" sz="2000" spc="-50" dirty="0">
                <a:solidFill>
                  <a:srgbClr val="002958"/>
                </a:solidFill>
                <a:latin typeface="+mn-lt"/>
              </a:rPr>
              <a:t>For most disaster survivors, this change is expected to reduce the registration time by more than 15%</a:t>
            </a:r>
            <a:endParaRPr lang="en-US" sz="1800" spc="-50" dirty="0">
              <a:solidFill>
                <a:srgbClr val="002958"/>
              </a:solidFill>
              <a:latin typeface="+mn-lt"/>
            </a:endParaRPr>
          </a:p>
        </p:txBody>
      </p:sp>
      <p:pic>
        <p:nvPicPr>
          <p:cNvPr id="10" name="Picture 9">
            <a:extLst>
              <a:ext uri="{FF2B5EF4-FFF2-40B4-BE49-F238E27FC236}">
                <a16:creationId xmlns:a16="http://schemas.microsoft.com/office/drawing/2014/main" id="{52BA7475-5B45-702A-87FD-02CE327E41E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44349" y="1946220"/>
            <a:ext cx="2980225" cy="1987000"/>
          </a:xfrm>
          <a:prstGeom prst="rect">
            <a:avLst/>
          </a:prstGeom>
        </p:spPr>
      </p:pic>
    </p:spTree>
    <p:extLst>
      <p:ext uri="{BB962C8B-B14F-4D97-AF65-F5344CB8AC3E}">
        <p14:creationId xmlns:p14="http://schemas.microsoft.com/office/powerpoint/2010/main" val="1140887718"/>
      </p:ext>
    </p:extLst>
  </p:cSld>
  <p:clrMapOvr>
    <a:masterClrMapping/>
  </p:clrMapOvr>
</p:sld>
</file>

<file path=ppt/theme/theme1.xml><?xml version="1.0" encoding="utf-8"?>
<a:theme xmlns:a="http://schemas.openxmlformats.org/drawingml/2006/main" name="White - bar">
  <a:themeElements>
    <a:clrScheme name="JENSEN HUGHES">
      <a:dk1>
        <a:sysClr val="windowText" lastClr="000000"/>
      </a:dk1>
      <a:lt1>
        <a:sysClr val="window" lastClr="FFFFFF"/>
      </a:lt1>
      <a:dk2>
        <a:srgbClr val="004165"/>
      </a:dk2>
      <a:lt2>
        <a:srgbClr val="EEECE1"/>
      </a:lt2>
      <a:accent1>
        <a:srgbClr val="004165"/>
      </a:accent1>
      <a:accent2>
        <a:srgbClr val="AA272C"/>
      </a:accent2>
      <a:accent3>
        <a:srgbClr val="8B8D8E"/>
      </a:accent3>
      <a:accent4>
        <a:srgbClr val="E17000"/>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6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JENSEN HUGHES 01-2015" id="{D3FDC37A-0B78-48FF-80D2-F27DC69694C8}" vid="{B6C4DFD1-C10E-4C2F-BEBB-D411778EE7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2d19753-ce93-461a-8365-06235d89a8d7">
      <Terms xmlns="http://schemas.microsoft.com/office/infopath/2007/PartnerControls"/>
    </lcf76f155ced4ddcb4097134ff3c332f>
    <TaxCatchAll xmlns="b2b8e1d9-4a03-4777-9c8a-e5d1c5d23e5d" xsi:nil="true"/>
    <Image xmlns="52d19753-ce93-461a-8365-06235d89a8d7" xsi:nil="true"/>
    <SharedWithUsers xmlns="b2b8e1d9-4a03-4777-9c8a-e5d1c5d23e5d">
      <UserInfo>
        <DisplayName/>
        <AccountId xsi:nil="true"/>
        <AccountType/>
      </UserInfo>
    </SharedWithUsers>
    <MediaLengthInSeconds xmlns="52d19753-ce93-461a-8365-06235d89a8d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D3A1683E3B5234480F7E891C0C95BD5" ma:contentTypeVersion="20" ma:contentTypeDescription="Create a new document." ma:contentTypeScope="" ma:versionID="e0ffb0f988d4ff355f05a37c498d4e11">
  <xsd:schema xmlns:xsd="http://www.w3.org/2001/XMLSchema" xmlns:xs="http://www.w3.org/2001/XMLSchema" xmlns:p="http://schemas.microsoft.com/office/2006/metadata/properties" xmlns:ns2="52d19753-ce93-461a-8365-06235d89a8d7" xmlns:ns3="b2b8e1d9-4a03-4777-9c8a-e5d1c5d23e5d" targetNamespace="http://schemas.microsoft.com/office/2006/metadata/properties" ma:root="true" ma:fieldsID="f502266020ea4a5c0eb7ed9a9403ce74" ns2:_="" ns3:_="">
    <xsd:import namespace="52d19753-ce93-461a-8365-06235d89a8d7"/>
    <xsd:import namespace="b2b8e1d9-4a03-4777-9c8a-e5d1c5d23e5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Imag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d19753-ce93-461a-8365-06235d89a8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5964a86-02fd-4138-b9b0-4772cfd08974" ma:termSetId="09814cd3-568e-fe90-9814-8d621ff8fb84" ma:anchorId="fba54fb3-c3e1-fe81-a776-ca4b69148c4d" ma:open="true" ma:isKeyword="false">
      <xsd:complexType>
        <xsd:sequence>
          <xsd:element ref="pc:Terms" minOccurs="0" maxOccurs="1"/>
        </xsd:sequence>
      </xsd:complexType>
    </xsd:element>
    <xsd:element name="Image" ma:index="24" nillable="true" ma:displayName="Image" ma:format="Thumbnail" ma:internalName="Image">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b8e1d9-4a03-4777-9c8a-e5d1c5d23e5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f96d6be-cf07-46e2-8511-cf29744e7298}" ma:internalName="TaxCatchAll" ma:showField="CatchAllData" ma:web="b2b8e1d9-4a03-4777-9c8a-e5d1c5d23e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1CF22D-EA41-40A7-A9FD-705DBB55C9E9}">
  <ds:schemaRefs>
    <ds:schemaRef ds:uri="52d19753-ce93-461a-8365-06235d89a8d7"/>
    <ds:schemaRef ds:uri="b2b8e1d9-4a03-4777-9c8a-e5d1c5d23e5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20F5FB6-322B-47E2-97EE-E42B7693D781}">
  <ds:schemaRefs>
    <ds:schemaRef ds:uri="http://schemas.microsoft.com/sharepoint/v3/contenttype/forms"/>
  </ds:schemaRefs>
</ds:datastoreItem>
</file>

<file path=customXml/itemProps3.xml><?xml version="1.0" encoding="utf-8"?>
<ds:datastoreItem xmlns:ds="http://schemas.openxmlformats.org/officeDocument/2006/customXml" ds:itemID="{243B34A5-E746-40B8-AE4A-D5BF53B1E9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d19753-ce93-461a-8365-06235d89a8d7"/>
    <ds:schemaRef ds:uri="b2b8e1d9-4a03-4777-9c8a-e5d1c5d23e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Tidal Basin Theme</Template>
  <TotalTime>53</TotalTime>
  <Words>932</Words>
  <Application>Microsoft Office PowerPoint</Application>
  <PresentationFormat>Widescreen</PresentationFormat>
  <Paragraphs>73</Paragraphs>
  <Slides>11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Narrow</vt:lpstr>
      <vt:lpstr>Calibri</vt:lpstr>
      <vt:lpstr>HELVETICA NEUE CONDENSED</vt:lpstr>
      <vt:lpstr>Wingdings</vt:lpstr>
      <vt:lpstr>White - bar</vt:lpstr>
      <vt:lpstr>FEMA Reforms Disaster Assistance to Help Survivors</vt:lpstr>
      <vt:lpstr>Your Presenter</vt:lpstr>
      <vt:lpstr>Overview </vt:lpstr>
      <vt:lpstr>Survivor Benefits</vt:lpstr>
      <vt:lpstr>PowerPoint Presentation</vt:lpstr>
      <vt:lpstr>Cut red tape and expand eligibility to reach more people and help them recover faster</vt:lpstr>
      <vt:lpstr>PowerPoint Presentation</vt:lpstr>
      <vt:lpstr>Accessible Websites</vt:lpstr>
      <vt:lpstr>Streamlining the DisasterAssistance.gov</vt:lpstr>
      <vt:lpstr>Improving the Transitional Sheltering Assistance Website</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Name of Presenter(s) Date</dc:title>
  <dc:creator>Kailin Miller</dc:creator>
  <cp:lastModifiedBy>Lea Price</cp:lastModifiedBy>
  <cp:revision>1</cp:revision>
  <dcterms:created xsi:type="dcterms:W3CDTF">2015-01-09T16:36:36Z</dcterms:created>
  <dcterms:modified xsi:type="dcterms:W3CDTF">2024-03-14T18:36:03Z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0x0101008D3A1683E3B5234480F7E891C0C95BD5</vt:lpwstr>
  </property>
  <property fmtid="{D5CDD505-2E9C-101B-9397-08002B2CF9AE}" pid="3" name="MediaServiceImageTags">
    <vt:lpwstr/>
  </property>
  <property fmtid="{D5CDD505-2E9C-101B-9397-08002B2CF9AE}" pid="4" name="Order">
    <vt:r8>10613100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MSIP_Label_d4e0918c-e831-4c2e-83e4-839a20140896_Enabled">
    <vt:lpwstr>true</vt:lpwstr>
  </property>
  <property fmtid="{D5CDD505-2E9C-101B-9397-08002B2CF9AE}" pid="12" name="MSIP_Label_d4e0918c-e831-4c2e-83e4-839a20140896_SetDate">
    <vt:lpwstr>2024-02-06T17:48:14Z</vt:lpwstr>
  </property>
  <property fmtid="{D5CDD505-2E9C-101B-9397-08002B2CF9AE}" pid="13" name="MSIP_Label_d4e0918c-e831-4c2e-83e4-839a20140896_Method">
    <vt:lpwstr>Privileged</vt:lpwstr>
  </property>
  <property fmtid="{D5CDD505-2E9C-101B-9397-08002B2CF9AE}" pid="14" name="MSIP_Label_d4e0918c-e831-4c2e-83e4-839a20140896_Name">
    <vt:lpwstr>Public Release Information</vt:lpwstr>
  </property>
  <property fmtid="{D5CDD505-2E9C-101B-9397-08002B2CF9AE}" pid="15" name="MSIP_Label_d4e0918c-e831-4c2e-83e4-839a20140896_SiteId">
    <vt:lpwstr>f009051e-b7f6-444f-87ae-3622c748f8ed</vt:lpwstr>
  </property>
  <property fmtid="{D5CDD505-2E9C-101B-9397-08002B2CF9AE}" pid="16" name="MSIP_Label_d4e0918c-e831-4c2e-83e4-839a20140896_ActionId">
    <vt:lpwstr>703f48b8-a575-4158-b0d9-b9649df7a348</vt:lpwstr>
  </property>
  <property fmtid="{D5CDD505-2E9C-101B-9397-08002B2CF9AE}" pid="17" name="MSIP_Label_d4e0918c-e831-4c2e-83e4-839a20140896_ContentBits">
    <vt:lpwstr>0</vt:lpwstr>
  </property>
</Properties>
</file>